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23.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91" r:id="rId2"/>
    <p:sldId id="258" r:id="rId3"/>
    <p:sldId id="282" r:id="rId4"/>
    <p:sldId id="287" r:id="rId5"/>
    <p:sldId id="390" r:id="rId6"/>
    <p:sldId id="284" r:id="rId7"/>
    <p:sldId id="399" r:id="rId8"/>
    <p:sldId id="393" r:id="rId9"/>
    <p:sldId id="394"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41" r:id="rId32"/>
    <p:sldId id="431" r:id="rId33"/>
    <p:sldId id="433" r:id="rId34"/>
    <p:sldId id="430" r:id="rId35"/>
    <p:sldId id="434" r:id="rId36"/>
    <p:sldId id="435" r:id="rId37"/>
    <p:sldId id="436" r:id="rId38"/>
    <p:sldId id="437" r:id="rId39"/>
    <p:sldId id="438" r:id="rId40"/>
    <p:sldId id="439" r:id="rId41"/>
    <p:sldId id="440" r:id="rId42"/>
    <p:sldId id="442" r:id="rId43"/>
    <p:sldId id="444" r:id="rId44"/>
    <p:sldId id="445" r:id="rId45"/>
    <p:sldId id="446" r:id="rId46"/>
    <p:sldId id="383" r:id="rId47"/>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arsayılan Bölüm" id="{9AE511E2-C04A-41E4-8BC6-AF1892EE6546}">
          <p14:sldIdLst>
            <p14:sldId id="391"/>
            <p14:sldId id="258"/>
          </p14:sldIdLst>
        </p14:section>
        <p14:section name="ANASAYFA" id="{CB8C2708-F07C-48CE-8441-8F096E15381E}">
          <p14:sldIdLst>
            <p14:sldId id="282"/>
            <p14:sldId id="287"/>
            <p14:sldId id="390"/>
            <p14:sldId id="392"/>
            <p14:sldId id="284"/>
            <p14:sldId id="399"/>
            <p14:sldId id="393"/>
            <p14:sldId id="394"/>
            <p14:sldId id="401"/>
            <p14:sldId id="402"/>
            <p14:sldId id="395"/>
            <p14:sldId id="396"/>
            <p14:sldId id="403"/>
            <p14:sldId id="397"/>
            <p14:sldId id="288"/>
            <p14:sldId id="404"/>
            <p14:sldId id="405"/>
            <p14:sldId id="389"/>
            <p14:sldId id="406"/>
            <p14:sldId id="38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D3BA68"/>
    <a:srgbClr val="A397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77" autoAdjust="0"/>
    <p:restoredTop sz="94624" autoAdjust="0"/>
  </p:normalViewPr>
  <p:slideViewPr>
    <p:cSldViewPr snapToGrid="0">
      <p:cViewPr>
        <p:scale>
          <a:sx n="51" d="100"/>
          <a:sy n="51" d="100"/>
        </p:scale>
        <p:origin x="-1338" y="-4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2802"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B5F4A-EE68-4A54-B59B-B92351625636}" type="doc">
      <dgm:prSet loTypeId="urn:microsoft.com/office/officeart/2005/8/layout/equation2" loCatId="process" qsTypeId="urn:microsoft.com/office/officeart/2005/8/quickstyle/simple1" qsCatId="simple" csTypeId="urn:microsoft.com/office/officeart/2005/8/colors/colorful1#1" csCatId="colorful" phldr="1"/>
      <dgm:spPr/>
    </dgm:pt>
    <dgm:pt modelId="{90B01768-1DA3-4BC4-ACD8-CE16CA5E687D}">
      <dgm:prSet phldrT="[Metin]" custT="1"/>
      <dgm:spPr/>
      <dgm:t>
        <a:bodyPr/>
        <a:lstStyle/>
        <a:p>
          <a:r>
            <a:rPr lang="tr-TR" sz="1600" dirty="0" smtClean="0">
              <a:latin typeface="Cambria" panose="02040503050406030204" pitchFamily="18" charset="0"/>
            </a:rPr>
            <a:t>MERKEZ KURS  SAYISI: </a:t>
          </a:r>
          <a:endParaRPr lang="tr-TR" sz="1600" dirty="0">
            <a:latin typeface="Cambria" panose="02040503050406030204" pitchFamily="18" charset="0"/>
          </a:endParaRPr>
        </a:p>
        <a:p>
          <a:r>
            <a:rPr lang="tr-TR" sz="1600" dirty="0" smtClean="0">
              <a:latin typeface="Hobo Std" panose="020B0803040709020204" pitchFamily="34" charset="0"/>
            </a:rPr>
            <a:t>200</a:t>
          </a:r>
          <a:endParaRPr lang="tr-TR" sz="1600" dirty="0">
            <a:latin typeface="Hobo Std" panose="020B0803040709020204" pitchFamily="34" charset="0"/>
          </a:endParaRPr>
        </a:p>
      </dgm:t>
    </dgm:pt>
    <dgm:pt modelId="{9586FBBB-8EF2-4DC7-BC32-93211C92A4F8}" type="parTrans" cxnId="{BC2FB4EF-B686-4619-90C3-D8D88AA21C59}">
      <dgm:prSet/>
      <dgm:spPr/>
      <dgm:t>
        <a:bodyPr/>
        <a:lstStyle/>
        <a:p>
          <a:endParaRPr lang="tr-TR"/>
        </a:p>
      </dgm:t>
    </dgm:pt>
    <dgm:pt modelId="{D6573511-E05A-4AB0-AD60-C95F37AC6011}" type="sibTrans" cxnId="{BC2FB4EF-B686-4619-90C3-D8D88AA21C59}">
      <dgm:prSet/>
      <dgm:spPr/>
      <dgm:t>
        <a:bodyPr/>
        <a:lstStyle/>
        <a:p>
          <a:endParaRPr lang="tr-TR"/>
        </a:p>
      </dgm:t>
    </dgm:pt>
    <dgm:pt modelId="{F2E37FE9-1DEE-4B7E-9228-B3A28574D553}">
      <dgm:prSet phldrT="[Metin]" custT="1"/>
      <dgm:spPr/>
      <dgm:t>
        <a:bodyPr/>
        <a:lstStyle/>
        <a:p>
          <a:r>
            <a:rPr lang="tr-TR" sz="1400" dirty="0" smtClean="0">
              <a:latin typeface="Cambria" panose="02040503050406030204" pitchFamily="18" charset="0"/>
            </a:rPr>
            <a:t>KÖY KURS </a:t>
          </a:r>
        </a:p>
        <a:p>
          <a:r>
            <a:rPr lang="tr-TR" sz="1400" dirty="0" smtClean="0">
              <a:latin typeface="Cambria" panose="02040503050406030204" pitchFamily="18" charset="0"/>
            </a:rPr>
            <a:t> SAYISI: </a:t>
          </a:r>
          <a:endParaRPr lang="tr-TR" sz="1400" dirty="0">
            <a:latin typeface="Cambria" panose="02040503050406030204" pitchFamily="18" charset="0"/>
          </a:endParaRPr>
        </a:p>
        <a:p>
          <a:r>
            <a:rPr lang="tr-TR" sz="1800" dirty="0" smtClean="0">
              <a:latin typeface="Hobo Std" panose="020B0803040709020204" pitchFamily="34" charset="0"/>
            </a:rPr>
            <a:t>38</a:t>
          </a:r>
          <a:endParaRPr lang="tr-TR" sz="1800" dirty="0">
            <a:latin typeface="Hobo Std" panose="020B0803040709020204" pitchFamily="34" charset="0"/>
          </a:endParaRPr>
        </a:p>
      </dgm:t>
    </dgm:pt>
    <dgm:pt modelId="{9825180A-63F4-4D24-AEE6-14EA6A3AA502}" type="parTrans" cxnId="{438CB1BB-FB61-44E2-9393-1EA09D48578F}">
      <dgm:prSet/>
      <dgm:spPr/>
      <dgm:t>
        <a:bodyPr/>
        <a:lstStyle/>
        <a:p>
          <a:endParaRPr lang="tr-TR"/>
        </a:p>
      </dgm:t>
    </dgm:pt>
    <dgm:pt modelId="{65D147F4-A7A5-4713-8A46-B5F218F761C0}" type="sibTrans" cxnId="{438CB1BB-FB61-44E2-9393-1EA09D48578F}">
      <dgm:prSet/>
      <dgm:spPr/>
      <dgm:t>
        <a:bodyPr/>
        <a:lstStyle/>
        <a:p>
          <a:endParaRPr lang="tr-TR"/>
        </a:p>
      </dgm:t>
    </dgm:pt>
    <dgm:pt modelId="{6351BE42-0209-4DA5-A667-9ECDD76D9E6A}">
      <dgm:prSet phldrT="[Metin]" custT="1"/>
      <dgm:spPr/>
      <dgm:t>
        <a:bodyPr/>
        <a:lstStyle/>
        <a:p>
          <a:r>
            <a:rPr lang="tr-TR" sz="4500" dirty="0">
              <a:latin typeface="Cambria" panose="02040503050406030204" pitchFamily="18" charset="0"/>
            </a:rPr>
            <a:t>TOPLAM:</a:t>
          </a:r>
        </a:p>
        <a:p>
          <a:r>
            <a:rPr lang="tr-TR" sz="6600" dirty="0" smtClean="0">
              <a:latin typeface="Hobo Std" panose="020B0803040709020204" pitchFamily="34" charset="0"/>
            </a:rPr>
            <a:t>238</a:t>
          </a:r>
          <a:endParaRPr lang="tr-TR" sz="6600" dirty="0">
            <a:latin typeface="Hobo Std" panose="020B0803040709020204" pitchFamily="34" charset="0"/>
          </a:endParaRPr>
        </a:p>
      </dgm:t>
    </dgm:pt>
    <dgm:pt modelId="{B08489A4-EC0D-4558-A683-E7F6EF6D6604}" type="sibTrans" cxnId="{81EE396E-01CD-4238-8CC5-1C5DBEF46244}">
      <dgm:prSet/>
      <dgm:spPr/>
      <dgm:t>
        <a:bodyPr/>
        <a:lstStyle/>
        <a:p>
          <a:endParaRPr lang="tr-TR"/>
        </a:p>
      </dgm:t>
    </dgm:pt>
    <dgm:pt modelId="{9FE6E352-E64F-4710-BAFE-84354683A945}" type="parTrans" cxnId="{81EE396E-01CD-4238-8CC5-1C5DBEF46244}">
      <dgm:prSet/>
      <dgm:spPr/>
      <dgm:t>
        <a:bodyPr/>
        <a:lstStyle/>
        <a:p>
          <a:endParaRPr lang="tr-TR"/>
        </a:p>
      </dgm:t>
    </dgm:pt>
    <dgm:pt modelId="{373D6D22-6071-46E3-8E20-82865E892205}" type="pres">
      <dgm:prSet presAssocID="{E03B5F4A-EE68-4A54-B59B-B92351625636}" presName="Name0" presStyleCnt="0">
        <dgm:presLayoutVars>
          <dgm:dir/>
          <dgm:resizeHandles val="exact"/>
        </dgm:presLayoutVars>
      </dgm:prSet>
      <dgm:spPr/>
    </dgm:pt>
    <dgm:pt modelId="{88828ADB-CC89-4BF9-A031-F2F84ED8EDAD}" type="pres">
      <dgm:prSet presAssocID="{E03B5F4A-EE68-4A54-B59B-B92351625636}" presName="vNodes" presStyleCnt="0"/>
      <dgm:spPr/>
    </dgm:pt>
    <dgm:pt modelId="{9F78FDCF-FF91-4E0F-8A24-3A58A46C8B89}" type="pres">
      <dgm:prSet presAssocID="{90B01768-1DA3-4BC4-ACD8-CE16CA5E687D}" presName="node" presStyleLbl="node1" presStyleIdx="0" presStyleCnt="3" custLinFactX="-951" custLinFactNeighborX="-100000" custLinFactNeighborY="89764">
        <dgm:presLayoutVars>
          <dgm:bulletEnabled val="1"/>
        </dgm:presLayoutVars>
      </dgm:prSet>
      <dgm:spPr/>
      <dgm:t>
        <a:bodyPr/>
        <a:lstStyle/>
        <a:p>
          <a:endParaRPr lang="tr-TR"/>
        </a:p>
      </dgm:t>
    </dgm:pt>
    <dgm:pt modelId="{9900BC60-CEDC-4061-ABB6-8636B1F691B5}" type="pres">
      <dgm:prSet presAssocID="{D6573511-E05A-4AB0-AD60-C95F37AC6011}" presName="spacerT" presStyleCnt="0"/>
      <dgm:spPr/>
    </dgm:pt>
    <dgm:pt modelId="{7BFCD9F3-64C8-4CAF-81C0-15CC0C8641B0}" type="pres">
      <dgm:prSet presAssocID="{D6573511-E05A-4AB0-AD60-C95F37AC6011}" presName="sibTrans" presStyleLbl="sibTrans2D1" presStyleIdx="0" presStyleCnt="2" custLinFactY="-6953" custLinFactNeighborX="-48143" custLinFactNeighborY="-100000"/>
      <dgm:spPr/>
      <dgm:t>
        <a:bodyPr/>
        <a:lstStyle/>
        <a:p>
          <a:endParaRPr lang="tr-TR"/>
        </a:p>
      </dgm:t>
    </dgm:pt>
    <dgm:pt modelId="{EB650DA9-4191-45E2-A271-633DE539128D}" type="pres">
      <dgm:prSet presAssocID="{D6573511-E05A-4AB0-AD60-C95F37AC6011}" presName="spacerB" presStyleCnt="0"/>
      <dgm:spPr/>
    </dgm:pt>
    <dgm:pt modelId="{27C94221-6802-4E0A-811B-0C2F3DFF7217}" type="pres">
      <dgm:prSet presAssocID="{F2E37FE9-1DEE-4B7E-9228-B3A28574D553}" presName="node" presStyleLbl="node1" presStyleIdx="1" presStyleCnt="3" custLinFactY="-18773" custLinFactNeighborX="-96656" custLinFactNeighborY="-100000">
        <dgm:presLayoutVars>
          <dgm:bulletEnabled val="1"/>
        </dgm:presLayoutVars>
      </dgm:prSet>
      <dgm:spPr/>
      <dgm:t>
        <a:bodyPr/>
        <a:lstStyle/>
        <a:p>
          <a:endParaRPr lang="tr-TR"/>
        </a:p>
      </dgm:t>
    </dgm:pt>
    <dgm:pt modelId="{C9C4360A-F0DD-4C1C-9A18-BEB3E3E414E7}" type="pres">
      <dgm:prSet presAssocID="{E03B5F4A-EE68-4A54-B59B-B92351625636}" presName="sibTransLast" presStyleLbl="sibTrans2D1" presStyleIdx="1" presStyleCnt="2"/>
      <dgm:spPr/>
      <dgm:t>
        <a:bodyPr/>
        <a:lstStyle/>
        <a:p>
          <a:endParaRPr lang="tr-TR"/>
        </a:p>
      </dgm:t>
    </dgm:pt>
    <dgm:pt modelId="{63C16C28-4A11-44E1-96BD-74552F17D835}" type="pres">
      <dgm:prSet presAssocID="{E03B5F4A-EE68-4A54-B59B-B92351625636}" presName="connectorText" presStyleLbl="sibTrans2D1" presStyleIdx="1" presStyleCnt="2"/>
      <dgm:spPr/>
      <dgm:t>
        <a:bodyPr/>
        <a:lstStyle/>
        <a:p>
          <a:endParaRPr lang="tr-TR"/>
        </a:p>
      </dgm:t>
    </dgm:pt>
    <dgm:pt modelId="{67180C52-2150-43FD-9F40-7980DACB6068}" type="pres">
      <dgm:prSet presAssocID="{E03B5F4A-EE68-4A54-B59B-B92351625636}" presName="lastNode" presStyleLbl="node1" presStyleIdx="2" presStyleCnt="3" custLinFactNeighborX="-47523" custLinFactNeighborY="-7922">
        <dgm:presLayoutVars>
          <dgm:bulletEnabled val="1"/>
        </dgm:presLayoutVars>
      </dgm:prSet>
      <dgm:spPr/>
      <dgm:t>
        <a:bodyPr/>
        <a:lstStyle/>
        <a:p>
          <a:endParaRPr lang="tr-TR"/>
        </a:p>
      </dgm:t>
    </dgm:pt>
  </dgm:ptLst>
  <dgm:cxnLst>
    <dgm:cxn modelId="{26DB55DF-4182-4C21-A6FB-2022E6651B95}" type="presOf" srcId="{65D147F4-A7A5-4713-8A46-B5F218F761C0}" destId="{C9C4360A-F0DD-4C1C-9A18-BEB3E3E414E7}" srcOrd="0" destOrd="0" presId="urn:microsoft.com/office/officeart/2005/8/layout/equation2"/>
    <dgm:cxn modelId="{4115481F-048C-422B-9646-22D963B14345}" type="presOf" srcId="{E03B5F4A-EE68-4A54-B59B-B92351625636}" destId="{373D6D22-6071-46E3-8E20-82865E892205}" srcOrd="0" destOrd="0" presId="urn:microsoft.com/office/officeart/2005/8/layout/equation2"/>
    <dgm:cxn modelId="{1B387D65-D7DA-4A7D-8DE8-FFBFE63145A5}" type="presOf" srcId="{90B01768-1DA3-4BC4-ACD8-CE16CA5E687D}" destId="{9F78FDCF-FF91-4E0F-8A24-3A58A46C8B89}" srcOrd="0" destOrd="0" presId="urn:microsoft.com/office/officeart/2005/8/layout/equation2"/>
    <dgm:cxn modelId="{E6F8520E-32AF-46A7-8C7D-1EB7336148CB}" type="presOf" srcId="{D6573511-E05A-4AB0-AD60-C95F37AC6011}" destId="{7BFCD9F3-64C8-4CAF-81C0-15CC0C8641B0}" srcOrd="0" destOrd="0" presId="urn:microsoft.com/office/officeart/2005/8/layout/equation2"/>
    <dgm:cxn modelId="{1BBA1B37-574B-4D3E-9C90-94725120C97E}" type="presOf" srcId="{65D147F4-A7A5-4713-8A46-B5F218F761C0}" destId="{63C16C28-4A11-44E1-96BD-74552F17D835}" srcOrd="1" destOrd="0" presId="urn:microsoft.com/office/officeart/2005/8/layout/equation2"/>
    <dgm:cxn modelId="{438CB1BB-FB61-44E2-9393-1EA09D48578F}" srcId="{E03B5F4A-EE68-4A54-B59B-B92351625636}" destId="{F2E37FE9-1DEE-4B7E-9228-B3A28574D553}" srcOrd="1" destOrd="0" parTransId="{9825180A-63F4-4D24-AEE6-14EA6A3AA502}" sibTransId="{65D147F4-A7A5-4713-8A46-B5F218F761C0}"/>
    <dgm:cxn modelId="{ED913E6A-32E6-437E-8F4B-5FB000DDC9E5}" type="presOf" srcId="{6351BE42-0209-4DA5-A667-9ECDD76D9E6A}" destId="{67180C52-2150-43FD-9F40-7980DACB6068}" srcOrd="0" destOrd="0" presId="urn:microsoft.com/office/officeart/2005/8/layout/equation2"/>
    <dgm:cxn modelId="{5B34C27A-FF67-441F-8A1E-C83EE857717D}" type="presOf" srcId="{F2E37FE9-1DEE-4B7E-9228-B3A28574D553}" destId="{27C94221-6802-4E0A-811B-0C2F3DFF7217}" srcOrd="0" destOrd="0" presId="urn:microsoft.com/office/officeart/2005/8/layout/equation2"/>
    <dgm:cxn modelId="{81EE396E-01CD-4238-8CC5-1C5DBEF46244}" srcId="{E03B5F4A-EE68-4A54-B59B-B92351625636}" destId="{6351BE42-0209-4DA5-A667-9ECDD76D9E6A}" srcOrd="2" destOrd="0" parTransId="{9FE6E352-E64F-4710-BAFE-84354683A945}" sibTransId="{B08489A4-EC0D-4558-A683-E7F6EF6D6604}"/>
    <dgm:cxn modelId="{BC2FB4EF-B686-4619-90C3-D8D88AA21C59}" srcId="{E03B5F4A-EE68-4A54-B59B-B92351625636}" destId="{90B01768-1DA3-4BC4-ACD8-CE16CA5E687D}" srcOrd="0" destOrd="0" parTransId="{9586FBBB-8EF2-4DC7-BC32-93211C92A4F8}" sibTransId="{D6573511-E05A-4AB0-AD60-C95F37AC6011}"/>
    <dgm:cxn modelId="{D0159F31-1AD7-49DB-BFC6-F27EE0F6157A}" type="presParOf" srcId="{373D6D22-6071-46E3-8E20-82865E892205}" destId="{88828ADB-CC89-4BF9-A031-F2F84ED8EDAD}" srcOrd="0" destOrd="0" presId="urn:microsoft.com/office/officeart/2005/8/layout/equation2"/>
    <dgm:cxn modelId="{05662AD2-064A-45AF-BCCC-8D83FB4C3525}" type="presParOf" srcId="{88828ADB-CC89-4BF9-A031-F2F84ED8EDAD}" destId="{9F78FDCF-FF91-4E0F-8A24-3A58A46C8B89}" srcOrd="0" destOrd="0" presId="urn:microsoft.com/office/officeart/2005/8/layout/equation2"/>
    <dgm:cxn modelId="{D059A5AE-54BD-455C-A511-8D79C79D214B}" type="presParOf" srcId="{88828ADB-CC89-4BF9-A031-F2F84ED8EDAD}" destId="{9900BC60-CEDC-4061-ABB6-8636B1F691B5}" srcOrd="1" destOrd="0" presId="urn:microsoft.com/office/officeart/2005/8/layout/equation2"/>
    <dgm:cxn modelId="{26250C46-3B52-48EF-95A3-911EE0B40C25}" type="presParOf" srcId="{88828ADB-CC89-4BF9-A031-F2F84ED8EDAD}" destId="{7BFCD9F3-64C8-4CAF-81C0-15CC0C8641B0}" srcOrd="2" destOrd="0" presId="urn:microsoft.com/office/officeart/2005/8/layout/equation2"/>
    <dgm:cxn modelId="{ADCA6D50-E879-491A-8B25-4C1B5F2FA39A}" type="presParOf" srcId="{88828ADB-CC89-4BF9-A031-F2F84ED8EDAD}" destId="{EB650DA9-4191-45E2-A271-633DE539128D}" srcOrd="3" destOrd="0" presId="urn:microsoft.com/office/officeart/2005/8/layout/equation2"/>
    <dgm:cxn modelId="{D1B27C88-B76F-437F-B736-53C7F455EDA4}" type="presParOf" srcId="{88828ADB-CC89-4BF9-A031-F2F84ED8EDAD}" destId="{27C94221-6802-4E0A-811B-0C2F3DFF7217}" srcOrd="4" destOrd="0" presId="urn:microsoft.com/office/officeart/2005/8/layout/equation2"/>
    <dgm:cxn modelId="{EADF4F4F-828B-40DE-A712-EBDF2E364A07}" type="presParOf" srcId="{373D6D22-6071-46E3-8E20-82865E892205}" destId="{C9C4360A-F0DD-4C1C-9A18-BEB3E3E414E7}" srcOrd="1" destOrd="0" presId="urn:microsoft.com/office/officeart/2005/8/layout/equation2"/>
    <dgm:cxn modelId="{C270BF1C-2780-4EF7-9C06-1536199C99D3}" type="presParOf" srcId="{C9C4360A-F0DD-4C1C-9A18-BEB3E3E414E7}" destId="{63C16C28-4A11-44E1-96BD-74552F17D835}" srcOrd="0" destOrd="0" presId="urn:microsoft.com/office/officeart/2005/8/layout/equation2"/>
    <dgm:cxn modelId="{BED2DCA8-C4B2-4618-8B8A-513F8BEC4DA9}" type="presParOf" srcId="{373D6D22-6071-46E3-8E20-82865E892205}" destId="{67180C52-2150-43FD-9F40-7980DACB606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12</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12</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219</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3A0365B7-7A64-4DC8-870C-C1A41984D3D8}" srcId="{2F0E4AA0-B2C0-4183-A0B2-0D5751152F6E}" destId="{9578DD02-A4EB-4C7C-A879-54A7E6190BD3}" srcOrd="1" destOrd="0" parTransId="{3C874C1A-B95F-46B8-A482-AFBE13B327AF}" sibTransId="{92D251AE-54BA-4C3D-B669-248CE962CB0A}"/>
    <dgm:cxn modelId="{FF593769-1014-4B8F-9942-8949E62F5D0A}" type="presOf" srcId="{9FA5B913-BFCE-4A7A-9E76-89982C8FF865}" destId="{47F8ADF0-F721-42D7-93F2-4AB8354A6F2C}" srcOrd="0" destOrd="0" presId="urn:microsoft.com/office/officeart/2008/layout/NameandTitleOrganizationalChart"/>
    <dgm:cxn modelId="{08BD85E6-3806-45DD-907B-A4975E0541D2}" type="presOf" srcId="{92D251AE-54BA-4C3D-B669-248CE962CB0A}" destId="{93FA9691-093A-4920-BF92-B4E2239A7193}" srcOrd="0" destOrd="0" presId="urn:microsoft.com/office/officeart/2008/layout/NameandTitleOrganizationalChart"/>
    <dgm:cxn modelId="{050B3FBD-9DCC-4176-B9E7-C18FB5534015}" type="presOf" srcId="{3C874C1A-B95F-46B8-A482-AFBE13B327AF}" destId="{BCE09CF2-DC05-420A-832D-145168E0413A}" srcOrd="0" destOrd="0" presId="urn:microsoft.com/office/officeart/2008/layout/NameandTitleOrganizationalChart"/>
    <dgm:cxn modelId="{E199F300-5FF9-4E05-B4CF-4CC4A292CCEC}" type="presOf" srcId="{128DDE66-5D1A-43F3-9E9D-019280FF853F}" destId="{DAA0E16E-6212-4D13-A26D-7290ADC24001}" srcOrd="0" destOrd="0" presId="urn:microsoft.com/office/officeart/2008/layout/NameandTitleOrganizationalChart"/>
    <dgm:cxn modelId="{2E25D82F-D401-45CF-B219-D7DD1E446B8D}" type="presOf" srcId="{2F0E4AA0-B2C0-4183-A0B2-0D5751152F6E}" destId="{55A0DB5C-F8EF-4D8E-B616-71BF30E5F632}" srcOrd="1" destOrd="0" presId="urn:microsoft.com/office/officeart/2008/layout/NameandTitleOrganizationalChart"/>
    <dgm:cxn modelId="{55B85AA4-A004-437F-BD07-A6D68DF797A0}" type="presOf" srcId="{9578DD02-A4EB-4C7C-A879-54A7E6190BD3}" destId="{FA71FED1-D485-4A76-9AF5-37730F05CC8D}" srcOrd="0" destOrd="0" presId="urn:microsoft.com/office/officeart/2008/layout/NameandTitleOrganizationalChart"/>
    <dgm:cxn modelId="{23AB477D-88A6-4CEB-A29E-CCA4B9B8BDBE}" type="presOf" srcId="{2F0E4AA0-B2C0-4183-A0B2-0D5751152F6E}" destId="{EA64E2FE-DD92-4FBF-8DCA-1D4B9889E446}" srcOrd="0" destOrd="0" presId="urn:microsoft.com/office/officeart/2008/layout/NameandTitleOrganizationalChart"/>
    <dgm:cxn modelId="{38EA8E1C-75FC-4A39-A79D-F5BA618E21DB}" type="presOf" srcId="{1333A538-016D-4C01-BACC-3248173B21C7}" destId="{E29D3954-9D1B-449D-9FB4-8567C7F63218}" srcOrd="0" destOrd="0" presId="urn:microsoft.com/office/officeart/2008/layout/NameandTitleOrganizationalChart"/>
    <dgm:cxn modelId="{1F7C2C8D-ED8E-4858-8179-89E0601B174E}" type="presOf" srcId="{AE1ECF37-414D-4A7D-945C-FF33585A0503}" destId="{F4600925-29C6-4AEC-ACDD-B2799F35EABD}" srcOrd="0" destOrd="0" presId="urn:microsoft.com/office/officeart/2008/layout/NameandTitleOrganizationalChart"/>
    <dgm:cxn modelId="{B46E3271-50C1-4A0D-8CEC-59773E775CF3}" type="presOf" srcId="{723E167E-3840-40D9-BDF3-66C806B9287C}" destId="{66D7B79B-4CF5-49EF-A5C4-7E91058ACDBB}" srcOrd="0" destOrd="0" presId="urn:microsoft.com/office/officeart/2008/layout/NameandTitleOrganizationalChart"/>
    <dgm:cxn modelId="{194BF244-F6A7-4839-8355-745AB6D6E9C9}" type="presOf" srcId="{41F15A72-4E53-4B91-A8B8-DDDBEB1407E6}" destId="{37A2AB8D-7D02-4653-B480-836B5C2117B2}" srcOrd="0" destOrd="0" presId="urn:microsoft.com/office/officeart/2008/layout/NameandTitleOrganizationalChart"/>
    <dgm:cxn modelId="{4AC134CF-ED42-4443-A2F4-AC7CFF980E6D}" type="presOf" srcId="{723E167E-3840-40D9-BDF3-66C806B9287C}" destId="{F809CCC2-6B7D-43CD-9BAF-95A3BA9B614C}" srcOrd="1" destOrd="0" presId="urn:microsoft.com/office/officeart/2008/layout/NameandTitleOrganizationalChart"/>
    <dgm:cxn modelId="{A899EAFC-9580-440C-808D-A3F39A02976D}" type="presOf" srcId="{9578DD02-A4EB-4C7C-A879-54A7E6190BD3}" destId="{6AADDB55-C7B5-4B21-8CDD-5E101658CB8F}" srcOrd="1"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C7B21AB1-0E74-42E1-88B7-E2C72A8BB466}" type="presOf" srcId="{A31B31E3-D83C-433D-995F-EC5EAFF89B7E}" destId="{EC5B3E83-F8D9-4C9D-A5B4-B40D97B9EB97}" srcOrd="1" destOrd="0" presId="urn:microsoft.com/office/officeart/2008/layout/NameandTitleOrganizationalChart"/>
    <dgm:cxn modelId="{5D840397-FF1B-45F2-A9C0-374322380213}" type="presOf" srcId="{D402EB85-43D9-4507-AAB3-5BBBF32F57A6}" destId="{3C3CB4CF-8235-4242-A353-0AC972C113C7}" srcOrd="0" destOrd="0" presId="urn:microsoft.com/office/officeart/2008/layout/NameandTitleOrganizationalChart"/>
    <dgm:cxn modelId="{7B386094-EB85-4D3D-A268-D48263BE9D88}" type="presOf" srcId="{015F36FA-452C-4DF6-A966-9A2D2AD1E9BB}" destId="{FD1D1D2F-70C1-4CC3-8737-4201A2234A49}"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5DBB75BB-6FD5-45F6-A3BC-26791727881E}" type="presOf" srcId="{1333A538-016D-4C01-BACC-3248173B21C7}" destId="{1FA5C6BE-9023-4B56-BCA4-B6CDDC10F309}" srcOrd="1"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311FFFF8-856E-4CBB-B87E-B3B0A6D03756}" type="presOf" srcId="{A31B31E3-D83C-433D-995F-EC5EAFF89B7E}" destId="{B49C305E-6F59-484E-BA61-3C820B057B35}" srcOrd="0" destOrd="0" presId="urn:microsoft.com/office/officeart/2008/layout/NameandTitleOrganizationalChart"/>
    <dgm:cxn modelId="{0BF470BC-559B-4762-9EAD-90644E6D79D9}" type="presOf" srcId="{195B0538-16FC-4659-8300-3E67A63ADF92}" destId="{2E09AE33-2CB7-41CB-AF82-285CD7CC6C9A}" srcOrd="0" destOrd="0" presId="urn:microsoft.com/office/officeart/2008/layout/NameandTitleOrganizationalChart"/>
    <dgm:cxn modelId="{BECBFA85-EFB8-4C2A-A88F-FC21F671E628}" type="presOf" srcId="{965558B9-F8C8-44FC-8BB2-8FCEBF66E6F2}" destId="{1010C639-F272-4CC1-860B-50D7641B001E}" srcOrd="0" destOrd="0" presId="urn:microsoft.com/office/officeart/2008/layout/NameandTitleOrganizationalChart"/>
    <dgm:cxn modelId="{5C2BAAD0-EA6B-4C29-BB19-A3056220CE2D}" type="presParOf" srcId="{F4600925-29C6-4AEC-ACDD-B2799F35EABD}" destId="{E7E70DB4-8D1F-4017-8C0C-AB9DD2EB8B7B}" srcOrd="0" destOrd="0" presId="urn:microsoft.com/office/officeart/2008/layout/NameandTitleOrganizationalChart"/>
    <dgm:cxn modelId="{7A86E98A-1FEB-44E1-B28E-ADA8D88D5D08}" type="presParOf" srcId="{E7E70DB4-8D1F-4017-8C0C-AB9DD2EB8B7B}" destId="{1C3447C3-CAB0-45ED-AA19-A7136C289AFC}" srcOrd="0" destOrd="0" presId="urn:microsoft.com/office/officeart/2008/layout/NameandTitleOrganizationalChart"/>
    <dgm:cxn modelId="{25BEF3DB-E3A6-4DB8-B87B-FD4FFC325517}" type="presParOf" srcId="{1C3447C3-CAB0-45ED-AA19-A7136C289AFC}" destId="{EA64E2FE-DD92-4FBF-8DCA-1D4B9889E446}" srcOrd="0" destOrd="0" presId="urn:microsoft.com/office/officeart/2008/layout/NameandTitleOrganizationalChart"/>
    <dgm:cxn modelId="{18270150-69E8-4290-92B9-854122F5BF6F}" type="presParOf" srcId="{1C3447C3-CAB0-45ED-AA19-A7136C289AFC}" destId="{3C3CB4CF-8235-4242-A353-0AC972C113C7}" srcOrd="1" destOrd="0" presId="urn:microsoft.com/office/officeart/2008/layout/NameandTitleOrganizationalChart"/>
    <dgm:cxn modelId="{3114BDFF-7A24-48DD-B730-2831594AE9CF}" type="presParOf" srcId="{1C3447C3-CAB0-45ED-AA19-A7136C289AFC}" destId="{55A0DB5C-F8EF-4D8E-B616-71BF30E5F632}" srcOrd="2" destOrd="0" presId="urn:microsoft.com/office/officeart/2008/layout/NameandTitleOrganizationalChart"/>
    <dgm:cxn modelId="{6218D535-BB9E-4116-AE3C-EB19D52E0E7A}" type="presParOf" srcId="{E7E70DB4-8D1F-4017-8C0C-AB9DD2EB8B7B}" destId="{649288AC-CB15-4ADC-84FC-8FECC485042E}" srcOrd="1" destOrd="0" presId="urn:microsoft.com/office/officeart/2008/layout/NameandTitleOrganizationalChart"/>
    <dgm:cxn modelId="{5E4D71E4-CADE-4090-8E88-EE7E3515F1A9}" type="presParOf" srcId="{E7E70DB4-8D1F-4017-8C0C-AB9DD2EB8B7B}" destId="{0CB9FE92-B339-4F72-957B-7273C8E20C0F}" srcOrd="2" destOrd="0" presId="urn:microsoft.com/office/officeart/2008/layout/NameandTitleOrganizationalChart"/>
    <dgm:cxn modelId="{C1F754B5-BFB8-4351-AB57-2353FF28278A}" type="presParOf" srcId="{0CB9FE92-B339-4F72-957B-7273C8E20C0F}" destId="{DAA0E16E-6212-4D13-A26D-7290ADC24001}" srcOrd="0" destOrd="0" presId="urn:microsoft.com/office/officeart/2008/layout/NameandTitleOrganizationalChart"/>
    <dgm:cxn modelId="{680A0BEC-4C5F-4176-98FD-0B197007E4AE}" type="presParOf" srcId="{0CB9FE92-B339-4F72-957B-7273C8E20C0F}" destId="{05E1A016-3408-4125-9DCC-441DA3D2C8D0}" srcOrd="1" destOrd="0" presId="urn:microsoft.com/office/officeart/2008/layout/NameandTitleOrganizationalChart"/>
    <dgm:cxn modelId="{0577E97C-FD55-4C97-B5F2-FEF2BBC13D44}" type="presParOf" srcId="{05E1A016-3408-4125-9DCC-441DA3D2C8D0}" destId="{56D73120-E263-485E-BCD8-BDEC9539F0E2}" srcOrd="0" destOrd="0" presId="urn:microsoft.com/office/officeart/2008/layout/NameandTitleOrganizationalChart"/>
    <dgm:cxn modelId="{1E67131B-0E60-4901-94FD-6BEB689B7814}" type="presParOf" srcId="{56D73120-E263-485E-BCD8-BDEC9539F0E2}" destId="{66D7B79B-4CF5-49EF-A5C4-7E91058ACDBB}" srcOrd="0" destOrd="0" presId="urn:microsoft.com/office/officeart/2008/layout/NameandTitleOrganizationalChart"/>
    <dgm:cxn modelId="{F8655FDD-F80A-45F8-8604-67A04AA7FB64}" type="presParOf" srcId="{56D73120-E263-485E-BCD8-BDEC9539F0E2}" destId="{FD1D1D2F-70C1-4CC3-8737-4201A2234A49}" srcOrd="1" destOrd="0" presId="urn:microsoft.com/office/officeart/2008/layout/NameandTitleOrganizationalChart"/>
    <dgm:cxn modelId="{830B6A8B-CEBA-4E37-B340-43E61052FF16}" type="presParOf" srcId="{56D73120-E263-485E-BCD8-BDEC9539F0E2}" destId="{F809CCC2-6B7D-43CD-9BAF-95A3BA9B614C}" srcOrd="2" destOrd="0" presId="urn:microsoft.com/office/officeart/2008/layout/NameandTitleOrganizationalChart"/>
    <dgm:cxn modelId="{CA17184A-FDDE-4145-BAAF-BBAFF176A186}" type="presParOf" srcId="{05E1A016-3408-4125-9DCC-441DA3D2C8D0}" destId="{748C27AE-CF6B-492E-8121-009B1DADF9BB}" srcOrd="1" destOrd="0" presId="urn:microsoft.com/office/officeart/2008/layout/NameandTitleOrganizationalChart"/>
    <dgm:cxn modelId="{6F61646C-E33C-40E3-B8D6-8687162D3CFA}" type="presParOf" srcId="{05E1A016-3408-4125-9DCC-441DA3D2C8D0}" destId="{8ECC422D-B2F0-42E3-ABD8-59CF2EC8AD45}" srcOrd="2" destOrd="0" presId="urn:microsoft.com/office/officeart/2008/layout/NameandTitleOrganizationalChart"/>
    <dgm:cxn modelId="{2C6E0001-B6E1-49CD-AA67-1B321A2C7A1C}" type="presParOf" srcId="{8ECC422D-B2F0-42E3-ABD8-59CF2EC8AD45}" destId="{37A2AB8D-7D02-4653-B480-836B5C2117B2}" srcOrd="0" destOrd="0" presId="urn:microsoft.com/office/officeart/2008/layout/NameandTitleOrganizationalChart"/>
    <dgm:cxn modelId="{013A2C43-4D28-4766-8F69-911532140C81}" type="presParOf" srcId="{8ECC422D-B2F0-42E3-ABD8-59CF2EC8AD45}" destId="{822BC9E9-633B-40F4-B791-7B8264D403D5}" srcOrd="1" destOrd="0" presId="urn:microsoft.com/office/officeart/2008/layout/NameandTitleOrganizationalChart"/>
    <dgm:cxn modelId="{50335677-9DE6-4A51-953E-E4ED9E82DE6C}" type="presParOf" srcId="{822BC9E9-633B-40F4-B791-7B8264D403D5}" destId="{A07C127A-711E-441B-B643-784CF0342A44}" srcOrd="0" destOrd="0" presId="urn:microsoft.com/office/officeart/2008/layout/NameandTitleOrganizationalChart"/>
    <dgm:cxn modelId="{EA01BC6B-7E05-4D9F-9EA4-2DD903417135}" type="presParOf" srcId="{A07C127A-711E-441B-B643-784CF0342A44}" destId="{B49C305E-6F59-484E-BA61-3C820B057B35}" srcOrd="0" destOrd="0" presId="urn:microsoft.com/office/officeart/2008/layout/NameandTitleOrganizationalChart"/>
    <dgm:cxn modelId="{8F8F6851-F16E-42D3-975F-6F68A3218514}" type="presParOf" srcId="{A07C127A-711E-441B-B643-784CF0342A44}" destId="{47F8ADF0-F721-42D7-93F2-4AB8354A6F2C}" srcOrd="1" destOrd="0" presId="urn:microsoft.com/office/officeart/2008/layout/NameandTitleOrganizationalChart"/>
    <dgm:cxn modelId="{DC61F919-BEF1-4D8C-B3AB-875561890CBA}" type="presParOf" srcId="{A07C127A-711E-441B-B643-784CF0342A44}" destId="{EC5B3E83-F8D9-4C9D-A5B4-B40D97B9EB97}" srcOrd="2" destOrd="0" presId="urn:microsoft.com/office/officeart/2008/layout/NameandTitleOrganizationalChart"/>
    <dgm:cxn modelId="{E7CA2489-4AB8-4370-8FC7-BA396D83DA55}" type="presParOf" srcId="{822BC9E9-633B-40F4-B791-7B8264D403D5}" destId="{BBFB2A8C-FF07-43DF-AC79-3C6740EBC7B9}" srcOrd="1" destOrd="0" presId="urn:microsoft.com/office/officeart/2008/layout/NameandTitleOrganizationalChart"/>
    <dgm:cxn modelId="{D892F77E-A3F6-4938-A536-A5E92E52BE6B}" type="presParOf" srcId="{822BC9E9-633B-40F4-B791-7B8264D403D5}" destId="{BF4E486D-EA30-4FFE-ABFA-0641D742BB6D}" srcOrd="2" destOrd="0" presId="urn:microsoft.com/office/officeart/2008/layout/NameandTitleOrganizationalChart"/>
    <dgm:cxn modelId="{24816EB9-DFBA-43D1-87A7-DA080E003EF3}" type="presParOf" srcId="{0CB9FE92-B339-4F72-957B-7273C8E20C0F}" destId="{BCE09CF2-DC05-420A-832D-145168E0413A}" srcOrd="2" destOrd="0" presId="urn:microsoft.com/office/officeart/2008/layout/NameandTitleOrganizationalChart"/>
    <dgm:cxn modelId="{694BCE72-5F76-4EE6-9E01-C4DF3FBB1EBD}" type="presParOf" srcId="{0CB9FE92-B339-4F72-957B-7273C8E20C0F}" destId="{FF3AC999-9FE1-48C7-BB43-21A3A0ADA5D7}" srcOrd="3" destOrd="0" presId="urn:microsoft.com/office/officeart/2008/layout/NameandTitleOrganizationalChart"/>
    <dgm:cxn modelId="{78A51AB8-952E-4074-9A37-B2ECDC100A11}" type="presParOf" srcId="{FF3AC999-9FE1-48C7-BB43-21A3A0ADA5D7}" destId="{17412FC3-4C86-41D9-A5B5-525546CC27B5}" srcOrd="0" destOrd="0" presId="urn:microsoft.com/office/officeart/2008/layout/NameandTitleOrganizationalChart"/>
    <dgm:cxn modelId="{0870A461-B2A5-4C04-8B8D-E99F75F80F72}" type="presParOf" srcId="{17412FC3-4C86-41D9-A5B5-525546CC27B5}" destId="{FA71FED1-D485-4A76-9AF5-37730F05CC8D}" srcOrd="0" destOrd="0" presId="urn:microsoft.com/office/officeart/2008/layout/NameandTitleOrganizationalChart"/>
    <dgm:cxn modelId="{75CC331A-1C79-4AD8-AEEB-E04C668961C2}" type="presParOf" srcId="{17412FC3-4C86-41D9-A5B5-525546CC27B5}" destId="{93FA9691-093A-4920-BF92-B4E2239A7193}" srcOrd="1" destOrd="0" presId="urn:microsoft.com/office/officeart/2008/layout/NameandTitleOrganizationalChart"/>
    <dgm:cxn modelId="{920264AB-554C-4DC9-87F3-EFC15A17BDC8}" type="presParOf" srcId="{17412FC3-4C86-41D9-A5B5-525546CC27B5}" destId="{6AADDB55-C7B5-4B21-8CDD-5E101658CB8F}" srcOrd="2" destOrd="0" presId="urn:microsoft.com/office/officeart/2008/layout/NameandTitleOrganizationalChart"/>
    <dgm:cxn modelId="{11C9E9E6-823C-4CBB-A03B-F6B0D9497F22}" type="presParOf" srcId="{FF3AC999-9FE1-48C7-BB43-21A3A0ADA5D7}" destId="{E2E6E245-2BE0-4F11-81BA-49252AF91110}" srcOrd="1" destOrd="0" presId="urn:microsoft.com/office/officeart/2008/layout/NameandTitleOrganizationalChart"/>
    <dgm:cxn modelId="{65B161E9-A4B7-40CF-9E26-17E1952F2370}" type="presParOf" srcId="{FF3AC999-9FE1-48C7-BB43-21A3A0ADA5D7}" destId="{FA553345-FFC2-4F43-9D74-CD2F07E6FA12}" srcOrd="2" destOrd="0" presId="urn:microsoft.com/office/officeart/2008/layout/NameandTitleOrganizationalChart"/>
    <dgm:cxn modelId="{BD061D35-4F66-4400-82B2-FBB30626390F}" type="presParOf" srcId="{FA553345-FFC2-4F43-9D74-CD2F07E6FA12}" destId="{1010C639-F272-4CC1-860B-50D7641B001E}" srcOrd="0" destOrd="0" presId="urn:microsoft.com/office/officeart/2008/layout/NameandTitleOrganizationalChart"/>
    <dgm:cxn modelId="{A79993F4-5840-40BB-94C7-343C26656A24}" type="presParOf" srcId="{FA553345-FFC2-4F43-9D74-CD2F07E6FA12}" destId="{D14CF508-4DD6-4CCF-AED2-670A70F401C9}" srcOrd="1" destOrd="0" presId="urn:microsoft.com/office/officeart/2008/layout/NameandTitleOrganizationalChart"/>
    <dgm:cxn modelId="{9C3EB35E-32DE-47A9-94E1-43D9F2163709}" type="presParOf" srcId="{D14CF508-4DD6-4CCF-AED2-670A70F401C9}" destId="{2BBF5C22-177B-4EBC-8250-F2FC2880F878}" srcOrd="0" destOrd="0" presId="urn:microsoft.com/office/officeart/2008/layout/NameandTitleOrganizationalChart"/>
    <dgm:cxn modelId="{2B5FC55F-1E01-4DC5-B9A5-EC6565A0080D}" type="presParOf" srcId="{2BBF5C22-177B-4EBC-8250-F2FC2880F878}" destId="{E29D3954-9D1B-449D-9FB4-8567C7F63218}" srcOrd="0" destOrd="0" presId="urn:microsoft.com/office/officeart/2008/layout/NameandTitleOrganizationalChart"/>
    <dgm:cxn modelId="{37F05DC1-A26A-475A-B3E3-86DF6B496841}" type="presParOf" srcId="{2BBF5C22-177B-4EBC-8250-F2FC2880F878}" destId="{2E09AE33-2CB7-41CB-AF82-285CD7CC6C9A}" srcOrd="1" destOrd="0" presId="urn:microsoft.com/office/officeart/2008/layout/NameandTitleOrganizationalChart"/>
    <dgm:cxn modelId="{4D611327-8880-4335-BC49-DA4029304BEC}" type="presParOf" srcId="{2BBF5C22-177B-4EBC-8250-F2FC2880F878}" destId="{1FA5C6BE-9023-4B56-BCA4-B6CDDC10F309}" srcOrd="2" destOrd="0" presId="urn:microsoft.com/office/officeart/2008/layout/NameandTitleOrganizationalChart"/>
    <dgm:cxn modelId="{70407069-26AC-45F2-AFDB-354E7B7E2A76}" type="presParOf" srcId="{D14CF508-4DD6-4CCF-AED2-670A70F401C9}" destId="{9304E77F-1A56-458F-8596-0E4C53A106A7}" srcOrd="1" destOrd="0" presId="urn:microsoft.com/office/officeart/2008/layout/NameandTitleOrganizationalChart"/>
    <dgm:cxn modelId="{0AE1D166-B1BA-44A6-BBB7-0A91F10DAD1B}" type="presParOf" srcId="{D14CF508-4DD6-4CCF-AED2-670A70F401C9}" destId="{C7EB98C8-8ADA-4E3B-B26F-C46B5ADA3DF0}" srcOrd="2" destOrd="0" presId="urn:microsoft.com/office/officeart/2008/layout/NameandTitleOrganizationalChart"/>
  </dgm:cxnLst>
  <dgm:bg/>
  <dgm:whole/>
</dgm:dataModel>
</file>

<file path=ppt/diagrams/data11.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10</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9</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17</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181</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3A0365B7-7A64-4DC8-870C-C1A41984D3D8}" srcId="{2F0E4AA0-B2C0-4183-A0B2-0D5751152F6E}" destId="{9578DD02-A4EB-4C7C-A879-54A7E6190BD3}" srcOrd="1" destOrd="0" parTransId="{3C874C1A-B95F-46B8-A482-AFBE13B327AF}" sibTransId="{92D251AE-54BA-4C3D-B669-248CE962CB0A}"/>
    <dgm:cxn modelId="{02E5BF0D-4C17-4B9D-870D-97D59D2729FA}" type="presOf" srcId="{128DDE66-5D1A-43F3-9E9D-019280FF853F}" destId="{DAA0E16E-6212-4D13-A26D-7290ADC24001}" srcOrd="0" destOrd="0" presId="urn:microsoft.com/office/officeart/2008/layout/NameandTitleOrganizationalChart"/>
    <dgm:cxn modelId="{39141AD2-5DA1-495F-92DA-D62DE4387357}" type="presOf" srcId="{2F0E4AA0-B2C0-4183-A0B2-0D5751152F6E}" destId="{55A0DB5C-F8EF-4D8E-B616-71BF30E5F632}" srcOrd="1" destOrd="0" presId="urn:microsoft.com/office/officeart/2008/layout/NameandTitleOrganizationalChart"/>
    <dgm:cxn modelId="{4C73A4D7-0CB8-4292-BAF8-ADC37A52AFD0}" type="presOf" srcId="{015F36FA-452C-4DF6-A966-9A2D2AD1E9BB}" destId="{FD1D1D2F-70C1-4CC3-8737-4201A2234A49}" srcOrd="0" destOrd="0" presId="urn:microsoft.com/office/officeart/2008/layout/NameandTitleOrganizationalChart"/>
    <dgm:cxn modelId="{DC5381E4-860F-4B4E-BB1C-11DF971FFF2A}" type="presOf" srcId="{9578DD02-A4EB-4C7C-A879-54A7E6190BD3}" destId="{6AADDB55-C7B5-4B21-8CDD-5E101658CB8F}" srcOrd="1" destOrd="0" presId="urn:microsoft.com/office/officeart/2008/layout/NameandTitleOrganizationalChart"/>
    <dgm:cxn modelId="{62D79567-38DE-454A-B27E-929970E0C12D}" type="presOf" srcId="{965558B9-F8C8-44FC-8BB2-8FCEBF66E6F2}" destId="{1010C639-F272-4CC1-860B-50D7641B001E}" srcOrd="0" destOrd="0" presId="urn:microsoft.com/office/officeart/2008/layout/NameandTitleOrganizationalChart"/>
    <dgm:cxn modelId="{66D046F0-49F7-4BD6-B370-91B6E220D788}" type="presOf" srcId="{723E167E-3840-40D9-BDF3-66C806B9287C}" destId="{66D7B79B-4CF5-49EF-A5C4-7E91058ACDBB}" srcOrd="0" destOrd="0" presId="urn:microsoft.com/office/officeart/2008/layout/NameandTitleOrganizationalChart"/>
    <dgm:cxn modelId="{78B51258-711F-4916-BB74-B0E5CF3C6751}" type="presOf" srcId="{41F15A72-4E53-4B91-A8B8-DDDBEB1407E6}" destId="{37A2AB8D-7D02-4653-B480-836B5C2117B2}" srcOrd="0" destOrd="0" presId="urn:microsoft.com/office/officeart/2008/layout/NameandTitleOrganizationalChart"/>
    <dgm:cxn modelId="{F7BCF2DA-421E-45FD-8955-C5D6A41D58AF}" type="presOf" srcId="{723E167E-3840-40D9-BDF3-66C806B9287C}" destId="{F809CCC2-6B7D-43CD-9BAF-95A3BA9B614C}" srcOrd="1" destOrd="0" presId="urn:microsoft.com/office/officeart/2008/layout/NameandTitleOrganizationalChart"/>
    <dgm:cxn modelId="{86A2ECEC-CEA6-452D-8DB9-CF3E5CCF1F7C}" type="presOf" srcId="{AE1ECF37-414D-4A7D-945C-FF33585A0503}" destId="{F4600925-29C6-4AEC-ACDD-B2799F35EABD}" srcOrd="0" destOrd="0" presId="urn:microsoft.com/office/officeart/2008/layout/NameandTitleOrganizationalChart"/>
    <dgm:cxn modelId="{61A9CA81-70EA-449E-A604-2B0151F99AC4}" type="presOf" srcId="{9578DD02-A4EB-4C7C-A879-54A7E6190BD3}" destId="{FA71FED1-D485-4A76-9AF5-37730F05CC8D}" srcOrd="0" destOrd="0" presId="urn:microsoft.com/office/officeart/2008/layout/NameandTitleOrganizationalChart"/>
    <dgm:cxn modelId="{EEE29145-A45E-4E2C-AF3C-9406CD9DA0BB}" type="presOf" srcId="{92D251AE-54BA-4C3D-B669-248CE962CB0A}" destId="{93FA9691-093A-4920-BF92-B4E2239A7193}"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61747A60-91BA-4473-93DA-52CDAF8F2A86}" type="presOf" srcId="{2F0E4AA0-B2C0-4183-A0B2-0D5751152F6E}" destId="{EA64E2FE-DD92-4FBF-8DCA-1D4B9889E446}" srcOrd="0" destOrd="0" presId="urn:microsoft.com/office/officeart/2008/layout/NameandTitleOrganizationalChart"/>
    <dgm:cxn modelId="{6B4E5179-42E8-4382-9EE6-C67C7B64F78D}" type="presOf" srcId="{1333A538-016D-4C01-BACC-3248173B21C7}" destId="{E29D3954-9D1B-449D-9FB4-8567C7F63218}" srcOrd="0" destOrd="0" presId="urn:microsoft.com/office/officeart/2008/layout/NameandTitleOrganizationalChart"/>
    <dgm:cxn modelId="{FC2F4F74-25C3-4D0F-88CC-CD6393593902}" type="presOf" srcId="{A31B31E3-D83C-433D-995F-EC5EAFF89B7E}" destId="{B49C305E-6F59-484E-BA61-3C820B057B35}" srcOrd="0" destOrd="0" presId="urn:microsoft.com/office/officeart/2008/layout/NameandTitleOrganizationalChart"/>
    <dgm:cxn modelId="{43D1C5F0-5502-46CF-8ACD-056EA71E1649}" type="presOf" srcId="{3C874C1A-B95F-46B8-A482-AFBE13B327AF}" destId="{BCE09CF2-DC05-420A-832D-145168E0413A}"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6070E453-8990-43AE-B3AF-B4C291CAF421}" type="presOf" srcId="{9FA5B913-BFCE-4A7A-9E76-89982C8FF865}" destId="{47F8ADF0-F721-42D7-93F2-4AB8354A6F2C}"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E5CCC682-9ADE-4506-ABCC-043E0FF0C194}" type="presOf" srcId="{D402EB85-43D9-4507-AAB3-5BBBF32F57A6}" destId="{3C3CB4CF-8235-4242-A353-0AC972C113C7}" srcOrd="0" destOrd="0" presId="urn:microsoft.com/office/officeart/2008/layout/NameandTitleOrganizationalChart"/>
    <dgm:cxn modelId="{A34D2868-284C-4AAA-A48E-A98B957D44F9}" type="presOf" srcId="{1333A538-016D-4C01-BACC-3248173B21C7}" destId="{1FA5C6BE-9023-4B56-BCA4-B6CDDC10F309}" srcOrd="1" destOrd="0" presId="urn:microsoft.com/office/officeart/2008/layout/NameandTitleOrganizationalChart"/>
    <dgm:cxn modelId="{2A2D20A0-3382-4BE3-83FB-FFB05781514C}" type="presOf" srcId="{195B0538-16FC-4659-8300-3E67A63ADF92}" destId="{2E09AE33-2CB7-41CB-AF82-285CD7CC6C9A}" srcOrd="0" destOrd="0" presId="urn:microsoft.com/office/officeart/2008/layout/NameandTitleOrganizationalChart"/>
    <dgm:cxn modelId="{1866850A-EC4B-4D69-91F3-0C147BC0A395}" type="presOf" srcId="{A31B31E3-D83C-433D-995F-EC5EAFF89B7E}" destId="{EC5B3E83-F8D9-4C9D-A5B4-B40D97B9EB97}" srcOrd="1"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74C85093-A808-47C5-83A3-F79BC14657BC}" type="presParOf" srcId="{F4600925-29C6-4AEC-ACDD-B2799F35EABD}" destId="{E7E70DB4-8D1F-4017-8C0C-AB9DD2EB8B7B}" srcOrd="0" destOrd="0" presId="urn:microsoft.com/office/officeart/2008/layout/NameandTitleOrganizationalChart"/>
    <dgm:cxn modelId="{C3518DBA-A777-4738-A59C-E2AFDC050FD5}" type="presParOf" srcId="{E7E70DB4-8D1F-4017-8C0C-AB9DD2EB8B7B}" destId="{1C3447C3-CAB0-45ED-AA19-A7136C289AFC}" srcOrd="0" destOrd="0" presId="urn:microsoft.com/office/officeart/2008/layout/NameandTitleOrganizationalChart"/>
    <dgm:cxn modelId="{B22478A2-F820-45F7-B8BD-532EBBBFA400}" type="presParOf" srcId="{1C3447C3-CAB0-45ED-AA19-A7136C289AFC}" destId="{EA64E2FE-DD92-4FBF-8DCA-1D4B9889E446}" srcOrd="0" destOrd="0" presId="urn:microsoft.com/office/officeart/2008/layout/NameandTitleOrganizationalChart"/>
    <dgm:cxn modelId="{14C08C4A-CAA2-4B02-BE79-906337AC92D6}" type="presParOf" srcId="{1C3447C3-CAB0-45ED-AA19-A7136C289AFC}" destId="{3C3CB4CF-8235-4242-A353-0AC972C113C7}" srcOrd="1" destOrd="0" presId="urn:microsoft.com/office/officeart/2008/layout/NameandTitleOrganizationalChart"/>
    <dgm:cxn modelId="{5CE9D4E1-4797-4275-B0F8-7B6A6AC91E65}" type="presParOf" srcId="{1C3447C3-CAB0-45ED-AA19-A7136C289AFC}" destId="{55A0DB5C-F8EF-4D8E-B616-71BF30E5F632}" srcOrd="2" destOrd="0" presId="urn:microsoft.com/office/officeart/2008/layout/NameandTitleOrganizationalChart"/>
    <dgm:cxn modelId="{3F783A42-4836-4A18-BA0C-8AB2861DD54C}" type="presParOf" srcId="{E7E70DB4-8D1F-4017-8C0C-AB9DD2EB8B7B}" destId="{649288AC-CB15-4ADC-84FC-8FECC485042E}" srcOrd="1" destOrd="0" presId="urn:microsoft.com/office/officeart/2008/layout/NameandTitleOrganizationalChart"/>
    <dgm:cxn modelId="{BC3CAD61-4047-4285-8327-51B7AF3CC161}" type="presParOf" srcId="{E7E70DB4-8D1F-4017-8C0C-AB9DD2EB8B7B}" destId="{0CB9FE92-B339-4F72-957B-7273C8E20C0F}" srcOrd="2" destOrd="0" presId="urn:microsoft.com/office/officeart/2008/layout/NameandTitleOrganizationalChart"/>
    <dgm:cxn modelId="{8725591D-EADB-4053-A9B8-5CCB9FD82932}" type="presParOf" srcId="{0CB9FE92-B339-4F72-957B-7273C8E20C0F}" destId="{DAA0E16E-6212-4D13-A26D-7290ADC24001}" srcOrd="0" destOrd="0" presId="urn:microsoft.com/office/officeart/2008/layout/NameandTitleOrganizationalChart"/>
    <dgm:cxn modelId="{2F5DA266-4172-40E6-B1B2-62C9B3BBDEEE}" type="presParOf" srcId="{0CB9FE92-B339-4F72-957B-7273C8E20C0F}" destId="{05E1A016-3408-4125-9DCC-441DA3D2C8D0}" srcOrd="1" destOrd="0" presId="urn:microsoft.com/office/officeart/2008/layout/NameandTitleOrganizationalChart"/>
    <dgm:cxn modelId="{3ED623FB-5442-48DD-9BAB-F1EDC79A9047}" type="presParOf" srcId="{05E1A016-3408-4125-9DCC-441DA3D2C8D0}" destId="{56D73120-E263-485E-BCD8-BDEC9539F0E2}" srcOrd="0" destOrd="0" presId="urn:microsoft.com/office/officeart/2008/layout/NameandTitleOrganizationalChart"/>
    <dgm:cxn modelId="{6127A5D9-28D8-4B57-8520-4275A7EBA3EC}" type="presParOf" srcId="{56D73120-E263-485E-BCD8-BDEC9539F0E2}" destId="{66D7B79B-4CF5-49EF-A5C4-7E91058ACDBB}" srcOrd="0" destOrd="0" presId="urn:microsoft.com/office/officeart/2008/layout/NameandTitleOrganizationalChart"/>
    <dgm:cxn modelId="{04B9C223-0B83-4EEC-84C9-D44BCDA75E69}" type="presParOf" srcId="{56D73120-E263-485E-BCD8-BDEC9539F0E2}" destId="{FD1D1D2F-70C1-4CC3-8737-4201A2234A49}" srcOrd="1" destOrd="0" presId="urn:microsoft.com/office/officeart/2008/layout/NameandTitleOrganizationalChart"/>
    <dgm:cxn modelId="{4E65987A-3DDA-4F46-8F14-B35B52656540}" type="presParOf" srcId="{56D73120-E263-485E-BCD8-BDEC9539F0E2}" destId="{F809CCC2-6B7D-43CD-9BAF-95A3BA9B614C}" srcOrd="2" destOrd="0" presId="urn:microsoft.com/office/officeart/2008/layout/NameandTitleOrganizationalChart"/>
    <dgm:cxn modelId="{37792C20-43D9-4E61-AC69-FCC07D5C85C3}" type="presParOf" srcId="{05E1A016-3408-4125-9DCC-441DA3D2C8D0}" destId="{748C27AE-CF6B-492E-8121-009B1DADF9BB}" srcOrd="1" destOrd="0" presId="urn:microsoft.com/office/officeart/2008/layout/NameandTitleOrganizationalChart"/>
    <dgm:cxn modelId="{BD2B1D88-AD85-4100-A5E6-FA0C03BFBD76}" type="presParOf" srcId="{05E1A016-3408-4125-9DCC-441DA3D2C8D0}" destId="{8ECC422D-B2F0-42E3-ABD8-59CF2EC8AD45}" srcOrd="2" destOrd="0" presId="urn:microsoft.com/office/officeart/2008/layout/NameandTitleOrganizationalChart"/>
    <dgm:cxn modelId="{82AD5EE5-AD04-4A24-BF18-426B522CBD6A}" type="presParOf" srcId="{8ECC422D-B2F0-42E3-ABD8-59CF2EC8AD45}" destId="{37A2AB8D-7D02-4653-B480-836B5C2117B2}" srcOrd="0" destOrd="0" presId="urn:microsoft.com/office/officeart/2008/layout/NameandTitleOrganizationalChart"/>
    <dgm:cxn modelId="{5518C126-8293-48EB-94DE-2ED3F25E2ABF}" type="presParOf" srcId="{8ECC422D-B2F0-42E3-ABD8-59CF2EC8AD45}" destId="{822BC9E9-633B-40F4-B791-7B8264D403D5}" srcOrd="1" destOrd="0" presId="urn:microsoft.com/office/officeart/2008/layout/NameandTitleOrganizationalChart"/>
    <dgm:cxn modelId="{92D6AD67-B18C-437C-B58A-062C76A218D9}" type="presParOf" srcId="{822BC9E9-633B-40F4-B791-7B8264D403D5}" destId="{A07C127A-711E-441B-B643-784CF0342A44}" srcOrd="0" destOrd="0" presId="urn:microsoft.com/office/officeart/2008/layout/NameandTitleOrganizationalChart"/>
    <dgm:cxn modelId="{73EF61F0-5FCE-4EC3-935C-2D8BC7179371}" type="presParOf" srcId="{A07C127A-711E-441B-B643-784CF0342A44}" destId="{B49C305E-6F59-484E-BA61-3C820B057B35}" srcOrd="0" destOrd="0" presId="urn:microsoft.com/office/officeart/2008/layout/NameandTitleOrganizationalChart"/>
    <dgm:cxn modelId="{8203E257-C9FB-49CB-B88A-A48CF0DD8564}" type="presParOf" srcId="{A07C127A-711E-441B-B643-784CF0342A44}" destId="{47F8ADF0-F721-42D7-93F2-4AB8354A6F2C}" srcOrd="1" destOrd="0" presId="urn:microsoft.com/office/officeart/2008/layout/NameandTitleOrganizationalChart"/>
    <dgm:cxn modelId="{46D4006C-E45A-4111-B9C5-0744EE6A6239}" type="presParOf" srcId="{A07C127A-711E-441B-B643-784CF0342A44}" destId="{EC5B3E83-F8D9-4C9D-A5B4-B40D97B9EB97}" srcOrd="2" destOrd="0" presId="urn:microsoft.com/office/officeart/2008/layout/NameandTitleOrganizationalChart"/>
    <dgm:cxn modelId="{9DC9C9A8-C4E2-4072-8FB2-EB695C53E6DB}" type="presParOf" srcId="{822BC9E9-633B-40F4-B791-7B8264D403D5}" destId="{BBFB2A8C-FF07-43DF-AC79-3C6740EBC7B9}" srcOrd="1" destOrd="0" presId="urn:microsoft.com/office/officeart/2008/layout/NameandTitleOrganizationalChart"/>
    <dgm:cxn modelId="{9FF89653-AD34-4CCD-B72D-86FC995459EB}" type="presParOf" srcId="{822BC9E9-633B-40F4-B791-7B8264D403D5}" destId="{BF4E486D-EA30-4FFE-ABFA-0641D742BB6D}" srcOrd="2" destOrd="0" presId="urn:microsoft.com/office/officeart/2008/layout/NameandTitleOrganizationalChart"/>
    <dgm:cxn modelId="{DD1A7293-C461-4C37-8C07-70E6A06ADB8F}" type="presParOf" srcId="{0CB9FE92-B339-4F72-957B-7273C8E20C0F}" destId="{BCE09CF2-DC05-420A-832D-145168E0413A}" srcOrd="2" destOrd="0" presId="urn:microsoft.com/office/officeart/2008/layout/NameandTitleOrganizationalChart"/>
    <dgm:cxn modelId="{BD115630-0D17-4836-9FF9-37C48ECB3780}" type="presParOf" srcId="{0CB9FE92-B339-4F72-957B-7273C8E20C0F}" destId="{FF3AC999-9FE1-48C7-BB43-21A3A0ADA5D7}" srcOrd="3" destOrd="0" presId="urn:microsoft.com/office/officeart/2008/layout/NameandTitleOrganizationalChart"/>
    <dgm:cxn modelId="{AF4C014A-8688-454E-8200-E8EB1E2F17A4}" type="presParOf" srcId="{FF3AC999-9FE1-48C7-BB43-21A3A0ADA5D7}" destId="{17412FC3-4C86-41D9-A5B5-525546CC27B5}" srcOrd="0" destOrd="0" presId="urn:microsoft.com/office/officeart/2008/layout/NameandTitleOrganizationalChart"/>
    <dgm:cxn modelId="{CD62F969-D300-43BC-B5C5-CAEA35307F97}" type="presParOf" srcId="{17412FC3-4C86-41D9-A5B5-525546CC27B5}" destId="{FA71FED1-D485-4A76-9AF5-37730F05CC8D}" srcOrd="0" destOrd="0" presId="urn:microsoft.com/office/officeart/2008/layout/NameandTitleOrganizationalChart"/>
    <dgm:cxn modelId="{7C2A4F2A-5692-47C2-80E0-6384BAF9FC8C}" type="presParOf" srcId="{17412FC3-4C86-41D9-A5B5-525546CC27B5}" destId="{93FA9691-093A-4920-BF92-B4E2239A7193}" srcOrd="1" destOrd="0" presId="urn:microsoft.com/office/officeart/2008/layout/NameandTitleOrganizationalChart"/>
    <dgm:cxn modelId="{CB4CAA81-EA72-4BF2-B90B-678C8C44016D}" type="presParOf" srcId="{17412FC3-4C86-41D9-A5B5-525546CC27B5}" destId="{6AADDB55-C7B5-4B21-8CDD-5E101658CB8F}" srcOrd="2" destOrd="0" presId="urn:microsoft.com/office/officeart/2008/layout/NameandTitleOrganizationalChart"/>
    <dgm:cxn modelId="{26076249-2D25-4F2F-B3B5-97931C71AF5C}" type="presParOf" srcId="{FF3AC999-9FE1-48C7-BB43-21A3A0ADA5D7}" destId="{E2E6E245-2BE0-4F11-81BA-49252AF91110}" srcOrd="1" destOrd="0" presId="urn:microsoft.com/office/officeart/2008/layout/NameandTitleOrganizationalChart"/>
    <dgm:cxn modelId="{2064EFE5-308B-44B9-8695-B87CD2153D56}" type="presParOf" srcId="{FF3AC999-9FE1-48C7-BB43-21A3A0ADA5D7}" destId="{FA553345-FFC2-4F43-9D74-CD2F07E6FA12}" srcOrd="2" destOrd="0" presId="urn:microsoft.com/office/officeart/2008/layout/NameandTitleOrganizationalChart"/>
    <dgm:cxn modelId="{67ADC1A6-BA8D-4486-87CF-D608D3B07034}" type="presParOf" srcId="{FA553345-FFC2-4F43-9D74-CD2F07E6FA12}" destId="{1010C639-F272-4CC1-860B-50D7641B001E}" srcOrd="0" destOrd="0" presId="urn:microsoft.com/office/officeart/2008/layout/NameandTitleOrganizationalChart"/>
    <dgm:cxn modelId="{F4DFFAFF-3BA8-49F5-9FB3-A9674F1E5B5A}" type="presParOf" srcId="{FA553345-FFC2-4F43-9D74-CD2F07E6FA12}" destId="{D14CF508-4DD6-4CCF-AED2-670A70F401C9}" srcOrd="1" destOrd="0" presId="urn:microsoft.com/office/officeart/2008/layout/NameandTitleOrganizationalChart"/>
    <dgm:cxn modelId="{C9A9C486-5AD2-44B3-B3D5-1AF4D92C23B8}" type="presParOf" srcId="{D14CF508-4DD6-4CCF-AED2-670A70F401C9}" destId="{2BBF5C22-177B-4EBC-8250-F2FC2880F878}" srcOrd="0" destOrd="0" presId="urn:microsoft.com/office/officeart/2008/layout/NameandTitleOrganizationalChart"/>
    <dgm:cxn modelId="{3A10E5A5-8A55-436D-87BA-33279CC0FA9F}" type="presParOf" srcId="{2BBF5C22-177B-4EBC-8250-F2FC2880F878}" destId="{E29D3954-9D1B-449D-9FB4-8567C7F63218}" srcOrd="0" destOrd="0" presId="urn:microsoft.com/office/officeart/2008/layout/NameandTitleOrganizationalChart"/>
    <dgm:cxn modelId="{1B6C796E-95F8-4558-8B28-DCD4D673B570}" type="presParOf" srcId="{2BBF5C22-177B-4EBC-8250-F2FC2880F878}" destId="{2E09AE33-2CB7-41CB-AF82-285CD7CC6C9A}" srcOrd="1" destOrd="0" presId="urn:microsoft.com/office/officeart/2008/layout/NameandTitleOrganizationalChart"/>
    <dgm:cxn modelId="{E74C22AF-D91B-46A1-8C0B-0D818BEECBDB}" type="presParOf" srcId="{2BBF5C22-177B-4EBC-8250-F2FC2880F878}" destId="{1FA5C6BE-9023-4B56-BCA4-B6CDDC10F309}" srcOrd="2" destOrd="0" presId="urn:microsoft.com/office/officeart/2008/layout/NameandTitleOrganizationalChart"/>
    <dgm:cxn modelId="{26126FB1-7BF3-478A-B45B-4F78BFAB9EAF}" type="presParOf" srcId="{D14CF508-4DD6-4CCF-AED2-670A70F401C9}" destId="{9304E77F-1A56-458F-8596-0E4C53A106A7}" srcOrd="1" destOrd="0" presId="urn:microsoft.com/office/officeart/2008/layout/NameandTitleOrganizationalChart"/>
    <dgm:cxn modelId="{188832A7-19A4-4DBA-8419-A890A2599E78}" type="presParOf" srcId="{D14CF508-4DD6-4CCF-AED2-670A70F401C9}" destId="{C7EB98C8-8ADA-4E3B-B26F-C46B5ADA3DF0}" srcOrd="2" destOrd="0" presId="urn:microsoft.com/office/officeart/2008/layout/NameandTitleOrganizationalChart"/>
  </dgm:cxnLst>
  <dgm:bg/>
  <dgm:whole/>
</dgm:dataModel>
</file>

<file path=ppt/diagrams/data12.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2</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21</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24</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01DBD1A6-DBD9-45B2-8AC4-43B784A4FEFC}" type="presOf" srcId="{965558B9-F8C8-44FC-8BB2-8FCEBF66E6F2}" destId="{1010C639-F272-4CC1-860B-50D7641B001E}" srcOrd="0" destOrd="0" presId="urn:microsoft.com/office/officeart/2008/layout/NameandTitleOrganizationalChart"/>
    <dgm:cxn modelId="{7DA42ECB-6628-43FF-8C8F-823EE0BB0BBB}" type="presOf" srcId="{723E167E-3840-40D9-BDF3-66C806B9287C}" destId="{F809CCC2-6B7D-43CD-9BAF-95A3BA9B614C}" srcOrd="1" destOrd="0" presId="urn:microsoft.com/office/officeart/2008/layout/NameandTitleOrganizationalChart"/>
    <dgm:cxn modelId="{B9970BA9-8189-4AE9-BACC-9B9D4A27FB2B}" type="presOf" srcId="{1333A538-016D-4C01-BACC-3248173B21C7}" destId="{1FA5C6BE-9023-4B56-BCA4-B6CDDC10F309}" srcOrd="1"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03E74C96-64BD-4FE4-BE3E-542B00E1506F}" type="presOf" srcId="{1333A538-016D-4C01-BACC-3248173B21C7}" destId="{E29D3954-9D1B-449D-9FB4-8567C7F63218}" srcOrd="0" destOrd="0" presId="urn:microsoft.com/office/officeart/2008/layout/NameandTitleOrganizationalChart"/>
    <dgm:cxn modelId="{D0412771-2CAC-4758-B63C-2D1569797EE6}" type="presOf" srcId="{015F36FA-452C-4DF6-A966-9A2D2AD1E9BB}" destId="{FD1D1D2F-70C1-4CC3-8737-4201A2234A49}" srcOrd="0" destOrd="0" presId="urn:microsoft.com/office/officeart/2008/layout/NameandTitleOrganizationalChart"/>
    <dgm:cxn modelId="{8B497634-0738-4D45-8B32-BFB6282A4A6D}" type="presOf" srcId="{9578DD02-A4EB-4C7C-A879-54A7E6190BD3}" destId="{6AADDB55-C7B5-4B21-8CDD-5E101658CB8F}" srcOrd="1" destOrd="0" presId="urn:microsoft.com/office/officeart/2008/layout/NameandTitleOrganizationalChart"/>
    <dgm:cxn modelId="{495DEEDF-4F30-4C63-BFE1-923D78F0C6D8}" type="presOf" srcId="{128DDE66-5D1A-43F3-9E9D-019280FF853F}" destId="{DAA0E16E-6212-4D13-A26D-7290ADC24001}" srcOrd="0" destOrd="0" presId="urn:microsoft.com/office/officeart/2008/layout/NameandTitleOrganizationalChart"/>
    <dgm:cxn modelId="{1D8F7EE6-FA3A-4BEE-BE20-7685990A5027}" type="presOf" srcId="{2F0E4AA0-B2C0-4183-A0B2-0D5751152F6E}" destId="{EA64E2FE-DD92-4FBF-8DCA-1D4B9889E446}" srcOrd="0" destOrd="0" presId="urn:microsoft.com/office/officeart/2008/layout/NameandTitleOrganizationalChart"/>
    <dgm:cxn modelId="{576E54CD-EA10-4EE9-8D23-2619D3A17472}" type="presOf" srcId="{2F0E4AA0-B2C0-4183-A0B2-0D5751152F6E}" destId="{55A0DB5C-F8EF-4D8E-B616-71BF30E5F632}" srcOrd="1" destOrd="0" presId="urn:microsoft.com/office/officeart/2008/layout/NameandTitleOrganizationalChart"/>
    <dgm:cxn modelId="{DEB2A2E9-C2C1-4EA6-AC16-A11E73A60943}" type="presOf" srcId="{41F15A72-4E53-4B91-A8B8-DDDBEB1407E6}" destId="{37A2AB8D-7D02-4653-B480-836B5C2117B2}" srcOrd="0" destOrd="0" presId="urn:microsoft.com/office/officeart/2008/layout/NameandTitleOrganizationalChart"/>
    <dgm:cxn modelId="{D641E6DF-F522-4A6F-9BED-858ABBC2E1BD}" type="presOf" srcId="{A31B31E3-D83C-433D-995F-EC5EAFF89B7E}" destId="{B49C305E-6F59-484E-BA61-3C820B057B35}" srcOrd="0" destOrd="0" presId="urn:microsoft.com/office/officeart/2008/layout/NameandTitleOrganizationalChart"/>
    <dgm:cxn modelId="{DDC04583-C0EF-4318-8217-1F53ABF4F41B}" type="presOf" srcId="{9FA5B913-BFCE-4A7A-9E76-89982C8FF865}" destId="{47F8ADF0-F721-42D7-93F2-4AB8354A6F2C}" srcOrd="0" destOrd="0" presId="urn:microsoft.com/office/officeart/2008/layout/NameandTitleOrganizationalChart"/>
    <dgm:cxn modelId="{02707B49-304C-40D3-ACE5-B27B3445A5B0}" type="presOf" srcId="{92D251AE-54BA-4C3D-B669-248CE962CB0A}" destId="{93FA9691-093A-4920-BF92-B4E2239A7193}" srcOrd="0" destOrd="0" presId="urn:microsoft.com/office/officeart/2008/layout/NameandTitleOrganizationalChart"/>
    <dgm:cxn modelId="{25AC16ED-4A3B-4078-B419-F0849868D075}" type="presOf" srcId="{195B0538-16FC-4659-8300-3E67A63ADF92}" destId="{2E09AE33-2CB7-41CB-AF82-285CD7CC6C9A}" srcOrd="0" destOrd="0" presId="urn:microsoft.com/office/officeart/2008/layout/NameandTitleOrganizationalChart"/>
    <dgm:cxn modelId="{55558BA2-3E95-4BEA-8230-F987EDE80A54}" type="presOf" srcId="{9578DD02-A4EB-4C7C-A879-54A7E6190BD3}" destId="{FA71FED1-D485-4A76-9AF5-37730F05CC8D}" srcOrd="0" destOrd="0" presId="urn:microsoft.com/office/officeart/2008/layout/NameandTitleOrganizationalChart"/>
    <dgm:cxn modelId="{11E4F94E-BF3E-4994-9D88-9B69D75B73AE}" type="presOf" srcId="{3C874C1A-B95F-46B8-A482-AFBE13B327AF}" destId="{BCE09CF2-DC05-420A-832D-145168E0413A}"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BD925482-3782-4AE0-A359-A3BE09AAE509}" type="presOf" srcId="{AE1ECF37-414D-4A7D-945C-FF33585A0503}" destId="{F4600925-29C6-4AEC-ACDD-B2799F35EABD}"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EDD7D8CA-8FB0-40A1-824F-43BD1C4297DC}" srcId="{2F0E4AA0-B2C0-4183-A0B2-0D5751152F6E}" destId="{723E167E-3840-40D9-BDF3-66C806B9287C}" srcOrd="0" destOrd="0" parTransId="{128DDE66-5D1A-43F3-9E9D-019280FF853F}" sibTransId="{015F36FA-452C-4DF6-A966-9A2D2AD1E9BB}"/>
    <dgm:cxn modelId="{88F6F0F0-5142-4787-B1D3-AECBC0151D41}" type="presOf" srcId="{A31B31E3-D83C-433D-995F-EC5EAFF89B7E}" destId="{EC5B3E83-F8D9-4C9D-A5B4-B40D97B9EB97}" srcOrd="1" destOrd="0" presId="urn:microsoft.com/office/officeart/2008/layout/NameandTitleOrganizationalChart"/>
    <dgm:cxn modelId="{5B0A98D7-1FBA-4670-B1FF-08E11B89F7D3}" type="presOf" srcId="{723E167E-3840-40D9-BDF3-66C806B9287C}" destId="{66D7B79B-4CF5-49EF-A5C4-7E91058ACDBB}" srcOrd="0" destOrd="0" presId="urn:microsoft.com/office/officeart/2008/layout/NameandTitleOrganizationalChart"/>
    <dgm:cxn modelId="{06D12F1F-8660-467C-BD82-5938A68AF6EB}" type="presOf" srcId="{D402EB85-43D9-4507-AAB3-5BBBF32F57A6}" destId="{3C3CB4CF-8235-4242-A353-0AC972C113C7}" srcOrd="0" destOrd="0" presId="urn:microsoft.com/office/officeart/2008/layout/NameandTitleOrganizationalChart"/>
    <dgm:cxn modelId="{3292C890-39E3-4748-98EE-3DF02121F527}" type="presParOf" srcId="{F4600925-29C6-4AEC-ACDD-B2799F35EABD}" destId="{E7E70DB4-8D1F-4017-8C0C-AB9DD2EB8B7B}" srcOrd="0" destOrd="0" presId="urn:microsoft.com/office/officeart/2008/layout/NameandTitleOrganizationalChart"/>
    <dgm:cxn modelId="{51F2A2EA-C711-4582-9F6D-0EA1D3EDA133}" type="presParOf" srcId="{E7E70DB4-8D1F-4017-8C0C-AB9DD2EB8B7B}" destId="{1C3447C3-CAB0-45ED-AA19-A7136C289AFC}" srcOrd="0" destOrd="0" presId="urn:microsoft.com/office/officeart/2008/layout/NameandTitleOrganizationalChart"/>
    <dgm:cxn modelId="{34837084-800A-4126-BE22-F5EDE6862832}" type="presParOf" srcId="{1C3447C3-CAB0-45ED-AA19-A7136C289AFC}" destId="{EA64E2FE-DD92-4FBF-8DCA-1D4B9889E446}" srcOrd="0" destOrd="0" presId="urn:microsoft.com/office/officeart/2008/layout/NameandTitleOrganizationalChart"/>
    <dgm:cxn modelId="{DE8D8C66-5A7F-4B0A-ADC7-33A6CBF27037}" type="presParOf" srcId="{1C3447C3-CAB0-45ED-AA19-A7136C289AFC}" destId="{3C3CB4CF-8235-4242-A353-0AC972C113C7}" srcOrd="1" destOrd="0" presId="urn:microsoft.com/office/officeart/2008/layout/NameandTitleOrganizationalChart"/>
    <dgm:cxn modelId="{0149636C-B543-48E3-863F-DBDF63542427}" type="presParOf" srcId="{1C3447C3-CAB0-45ED-AA19-A7136C289AFC}" destId="{55A0DB5C-F8EF-4D8E-B616-71BF30E5F632}" srcOrd="2" destOrd="0" presId="urn:microsoft.com/office/officeart/2008/layout/NameandTitleOrganizationalChart"/>
    <dgm:cxn modelId="{1006132E-99F4-4778-980B-2B2536A2F3C7}" type="presParOf" srcId="{E7E70DB4-8D1F-4017-8C0C-AB9DD2EB8B7B}" destId="{649288AC-CB15-4ADC-84FC-8FECC485042E}" srcOrd="1" destOrd="0" presId="urn:microsoft.com/office/officeart/2008/layout/NameandTitleOrganizationalChart"/>
    <dgm:cxn modelId="{9CF6460F-669A-41AC-B1D3-61A4A2ADD093}" type="presParOf" srcId="{E7E70DB4-8D1F-4017-8C0C-AB9DD2EB8B7B}" destId="{0CB9FE92-B339-4F72-957B-7273C8E20C0F}" srcOrd="2" destOrd="0" presId="urn:microsoft.com/office/officeart/2008/layout/NameandTitleOrganizationalChart"/>
    <dgm:cxn modelId="{468493BC-95E7-4CA8-AA72-BD064B1C9D1A}" type="presParOf" srcId="{0CB9FE92-B339-4F72-957B-7273C8E20C0F}" destId="{DAA0E16E-6212-4D13-A26D-7290ADC24001}" srcOrd="0" destOrd="0" presId="urn:microsoft.com/office/officeart/2008/layout/NameandTitleOrganizationalChart"/>
    <dgm:cxn modelId="{D57CD5A9-3566-4655-A65F-BA54525AAD16}" type="presParOf" srcId="{0CB9FE92-B339-4F72-957B-7273C8E20C0F}" destId="{05E1A016-3408-4125-9DCC-441DA3D2C8D0}" srcOrd="1" destOrd="0" presId="urn:microsoft.com/office/officeart/2008/layout/NameandTitleOrganizationalChart"/>
    <dgm:cxn modelId="{EDBAC351-1268-4442-833E-291C52ABCBAA}" type="presParOf" srcId="{05E1A016-3408-4125-9DCC-441DA3D2C8D0}" destId="{56D73120-E263-485E-BCD8-BDEC9539F0E2}" srcOrd="0" destOrd="0" presId="urn:microsoft.com/office/officeart/2008/layout/NameandTitleOrganizationalChart"/>
    <dgm:cxn modelId="{84D0D53A-5119-422D-81C7-822339E4E25B}" type="presParOf" srcId="{56D73120-E263-485E-BCD8-BDEC9539F0E2}" destId="{66D7B79B-4CF5-49EF-A5C4-7E91058ACDBB}" srcOrd="0" destOrd="0" presId="urn:microsoft.com/office/officeart/2008/layout/NameandTitleOrganizationalChart"/>
    <dgm:cxn modelId="{70325FBB-A741-46D7-A575-BCB38977CF78}" type="presParOf" srcId="{56D73120-E263-485E-BCD8-BDEC9539F0E2}" destId="{FD1D1D2F-70C1-4CC3-8737-4201A2234A49}" srcOrd="1" destOrd="0" presId="urn:microsoft.com/office/officeart/2008/layout/NameandTitleOrganizationalChart"/>
    <dgm:cxn modelId="{C14A7761-3B95-4894-B901-764D4155C985}" type="presParOf" srcId="{56D73120-E263-485E-BCD8-BDEC9539F0E2}" destId="{F809CCC2-6B7D-43CD-9BAF-95A3BA9B614C}" srcOrd="2" destOrd="0" presId="urn:microsoft.com/office/officeart/2008/layout/NameandTitleOrganizationalChart"/>
    <dgm:cxn modelId="{0F738358-2AFA-41B5-BB13-3EBECB03AD34}" type="presParOf" srcId="{05E1A016-3408-4125-9DCC-441DA3D2C8D0}" destId="{748C27AE-CF6B-492E-8121-009B1DADF9BB}" srcOrd="1" destOrd="0" presId="urn:microsoft.com/office/officeart/2008/layout/NameandTitleOrganizationalChart"/>
    <dgm:cxn modelId="{FCFAB64A-22EC-47C2-AEEB-142D0831A414}" type="presParOf" srcId="{05E1A016-3408-4125-9DCC-441DA3D2C8D0}" destId="{8ECC422D-B2F0-42E3-ABD8-59CF2EC8AD45}" srcOrd="2" destOrd="0" presId="urn:microsoft.com/office/officeart/2008/layout/NameandTitleOrganizationalChart"/>
    <dgm:cxn modelId="{CF062FAF-990B-47F7-8226-DA61A6F04639}" type="presParOf" srcId="{8ECC422D-B2F0-42E3-ABD8-59CF2EC8AD45}" destId="{37A2AB8D-7D02-4653-B480-836B5C2117B2}" srcOrd="0" destOrd="0" presId="urn:microsoft.com/office/officeart/2008/layout/NameandTitleOrganizationalChart"/>
    <dgm:cxn modelId="{C760C8E4-74A8-4E6D-A878-3D4519C0CD65}" type="presParOf" srcId="{8ECC422D-B2F0-42E3-ABD8-59CF2EC8AD45}" destId="{822BC9E9-633B-40F4-B791-7B8264D403D5}" srcOrd="1" destOrd="0" presId="urn:microsoft.com/office/officeart/2008/layout/NameandTitleOrganizationalChart"/>
    <dgm:cxn modelId="{F2A1609E-FB8D-4E9D-859E-CE77FBFB3A4A}" type="presParOf" srcId="{822BC9E9-633B-40F4-B791-7B8264D403D5}" destId="{A07C127A-711E-441B-B643-784CF0342A44}" srcOrd="0" destOrd="0" presId="urn:microsoft.com/office/officeart/2008/layout/NameandTitleOrganizationalChart"/>
    <dgm:cxn modelId="{A604A669-B25B-4CE5-A8BD-A301567EA099}" type="presParOf" srcId="{A07C127A-711E-441B-B643-784CF0342A44}" destId="{B49C305E-6F59-484E-BA61-3C820B057B35}" srcOrd="0" destOrd="0" presId="urn:microsoft.com/office/officeart/2008/layout/NameandTitleOrganizationalChart"/>
    <dgm:cxn modelId="{847D5559-6A34-4F50-8DFA-B878FE552C9F}" type="presParOf" srcId="{A07C127A-711E-441B-B643-784CF0342A44}" destId="{47F8ADF0-F721-42D7-93F2-4AB8354A6F2C}" srcOrd="1" destOrd="0" presId="urn:microsoft.com/office/officeart/2008/layout/NameandTitleOrganizationalChart"/>
    <dgm:cxn modelId="{C0688311-4303-4431-849D-0D506389BEF6}" type="presParOf" srcId="{A07C127A-711E-441B-B643-784CF0342A44}" destId="{EC5B3E83-F8D9-4C9D-A5B4-B40D97B9EB97}" srcOrd="2" destOrd="0" presId="urn:microsoft.com/office/officeart/2008/layout/NameandTitleOrganizationalChart"/>
    <dgm:cxn modelId="{0D8FEC76-F737-4EF7-9902-DBF6B681CEE1}" type="presParOf" srcId="{822BC9E9-633B-40F4-B791-7B8264D403D5}" destId="{BBFB2A8C-FF07-43DF-AC79-3C6740EBC7B9}" srcOrd="1" destOrd="0" presId="urn:microsoft.com/office/officeart/2008/layout/NameandTitleOrganizationalChart"/>
    <dgm:cxn modelId="{01BD8989-8B77-4604-BD97-2EEF6B151C32}" type="presParOf" srcId="{822BC9E9-633B-40F4-B791-7B8264D403D5}" destId="{BF4E486D-EA30-4FFE-ABFA-0641D742BB6D}" srcOrd="2" destOrd="0" presId="urn:microsoft.com/office/officeart/2008/layout/NameandTitleOrganizationalChart"/>
    <dgm:cxn modelId="{DAF4844E-005A-4376-ADD7-6ACB4EF65022}" type="presParOf" srcId="{0CB9FE92-B339-4F72-957B-7273C8E20C0F}" destId="{BCE09CF2-DC05-420A-832D-145168E0413A}" srcOrd="2" destOrd="0" presId="urn:microsoft.com/office/officeart/2008/layout/NameandTitleOrganizationalChart"/>
    <dgm:cxn modelId="{FFC36E8E-7AA4-4758-8B82-420EDE526209}" type="presParOf" srcId="{0CB9FE92-B339-4F72-957B-7273C8E20C0F}" destId="{FF3AC999-9FE1-48C7-BB43-21A3A0ADA5D7}" srcOrd="3" destOrd="0" presId="urn:microsoft.com/office/officeart/2008/layout/NameandTitleOrganizationalChart"/>
    <dgm:cxn modelId="{987C942B-9D62-484F-AB8A-22B8F59776F6}" type="presParOf" srcId="{FF3AC999-9FE1-48C7-BB43-21A3A0ADA5D7}" destId="{17412FC3-4C86-41D9-A5B5-525546CC27B5}" srcOrd="0" destOrd="0" presId="urn:microsoft.com/office/officeart/2008/layout/NameandTitleOrganizationalChart"/>
    <dgm:cxn modelId="{156E1AA7-3964-44C9-8AA2-BA46F6155500}" type="presParOf" srcId="{17412FC3-4C86-41D9-A5B5-525546CC27B5}" destId="{FA71FED1-D485-4A76-9AF5-37730F05CC8D}" srcOrd="0" destOrd="0" presId="urn:microsoft.com/office/officeart/2008/layout/NameandTitleOrganizationalChart"/>
    <dgm:cxn modelId="{D14E45CE-1A64-4371-B9F0-3DA6990EBA58}" type="presParOf" srcId="{17412FC3-4C86-41D9-A5B5-525546CC27B5}" destId="{93FA9691-093A-4920-BF92-B4E2239A7193}" srcOrd="1" destOrd="0" presId="urn:microsoft.com/office/officeart/2008/layout/NameandTitleOrganizationalChart"/>
    <dgm:cxn modelId="{7FF1C07A-66D3-41B3-854D-C439E5FE9421}" type="presParOf" srcId="{17412FC3-4C86-41D9-A5B5-525546CC27B5}" destId="{6AADDB55-C7B5-4B21-8CDD-5E101658CB8F}" srcOrd="2" destOrd="0" presId="urn:microsoft.com/office/officeart/2008/layout/NameandTitleOrganizationalChart"/>
    <dgm:cxn modelId="{DC112C4A-597A-4ECB-9CA1-11AAC027E5EF}" type="presParOf" srcId="{FF3AC999-9FE1-48C7-BB43-21A3A0ADA5D7}" destId="{E2E6E245-2BE0-4F11-81BA-49252AF91110}" srcOrd="1" destOrd="0" presId="urn:microsoft.com/office/officeart/2008/layout/NameandTitleOrganizationalChart"/>
    <dgm:cxn modelId="{EF6837D0-0E57-4259-8151-055C592B899C}" type="presParOf" srcId="{FF3AC999-9FE1-48C7-BB43-21A3A0ADA5D7}" destId="{FA553345-FFC2-4F43-9D74-CD2F07E6FA12}" srcOrd="2" destOrd="0" presId="urn:microsoft.com/office/officeart/2008/layout/NameandTitleOrganizationalChart"/>
    <dgm:cxn modelId="{4C466253-06CF-434F-BE54-C4F1299A7C04}" type="presParOf" srcId="{FA553345-FFC2-4F43-9D74-CD2F07E6FA12}" destId="{1010C639-F272-4CC1-860B-50D7641B001E}" srcOrd="0" destOrd="0" presId="urn:microsoft.com/office/officeart/2008/layout/NameandTitleOrganizationalChart"/>
    <dgm:cxn modelId="{80AC6A5D-321D-4791-9967-03A27082795C}" type="presParOf" srcId="{FA553345-FFC2-4F43-9D74-CD2F07E6FA12}" destId="{D14CF508-4DD6-4CCF-AED2-670A70F401C9}" srcOrd="1" destOrd="0" presId="urn:microsoft.com/office/officeart/2008/layout/NameandTitleOrganizationalChart"/>
    <dgm:cxn modelId="{0B3E666F-CCD7-48B5-8A2A-23C3690E0DF0}" type="presParOf" srcId="{D14CF508-4DD6-4CCF-AED2-670A70F401C9}" destId="{2BBF5C22-177B-4EBC-8250-F2FC2880F878}" srcOrd="0" destOrd="0" presId="urn:microsoft.com/office/officeart/2008/layout/NameandTitleOrganizationalChart"/>
    <dgm:cxn modelId="{9B6215CA-DA2E-4DDA-837A-072862856F5F}" type="presParOf" srcId="{2BBF5C22-177B-4EBC-8250-F2FC2880F878}" destId="{E29D3954-9D1B-449D-9FB4-8567C7F63218}" srcOrd="0" destOrd="0" presId="urn:microsoft.com/office/officeart/2008/layout/NameandTitleOrganizationalChart"/>
    <dgm:cxn modelId="{80A7AB58-C88E-4C86-97B3-1C1E5DD57F54}" type="presParOf" srcId="{2BBF5C22-177B-4EBC-8250-F2FC2880F878}" destId="{2E09AE33-2CB7-41CB-AF82-285CD7CC6C9A}" srcOrd="1" destOrd="0" presId="urn:microsoft.com/office/officeart/2008/layout/NameandTitleOrganizationalChart"/>
    <dgm:cxn modelId="{09E512DF-AB90-4DA8-9249-80BC50ACC330}" type="presParOf" srcId="{2BBF5C22-177B-4EBC-8250-F2FC2880F878}" destId="{1FA5C6BE-9023-4B56-BCA4-B6CDDC10F309}" srcOrd="2" destOrd="0" presId="urn:microsoft.com/office/officeart/2008/layout/NameandTitleOrganizationalChart"/>
    <dgm:cxn modelId="{9DB0B471-237A-4F95-B6D8-8FB7246F2CBB}" type="presParOf" srcId="{D14CF508-4DD6-4CCF-AED2-670A70F401C9}" destId="{9304E77F-1A56-458F-8596-0E4C53A106A7}" srcOrd="1" destOrd="0" presId="urn:microsoft.com/office/officeart/2008/layout/NameandTitleOrganizationalChart"/>
    <dgm:cxn modelId="{1057A930-B47D-4BBF-A179-5D9140B229F6}" type="presParOf" srcId="{D14CF508-4DD6-4CCF-AED2-670A70F401C9}" destId="{C7EB98C8-8ADA-4E3B-B26F-C46B5ADA3DF0}" srcOrd="2" destOrd="0" presId="urn:microsoft.com/office/officeart/2008/layout/NameandTitleOrganizationalChart"/>
  </dgm:cxnLst>
  <dgm:bg/>
  <dgm:whole/>
</dgm:dataModel>
</file>

<file path=ppt/diagrams/data13.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8</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8</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262</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3A0365B7-7A64-4DC8-870C-C1A41984D3D8}" srcId="{2F0E4AA0-B2C0-4183-A0B2-0D5751152F6E}" destId="{9578DD02-A4EB-4C7C-A879-54A7E6190BD3}" srcOrd="1" destOrd="0" parTransId="{3C874C1A-B95F-46B8-A482-AFBE13B327AF}" sibTransId="{92D251AE-54BA-4C3D-B669-248CE962CB0A}"/>
    <dgm:cxn modelId="{57972D39-2566-4C04-BAC0-22255261E673}" type="presOf" srcId="{965558B9-F8C8-44FC-8BB2-8FCEBF66E6F2}" destId="{1010C639-F272-4CC1-860B-50D7641B001E}" srcOrd="0" destOrd="0" presId="urn:microsoft.com/office/officeart/2008/layout/NameandTitleOrganizationalChart"/>
    <dgm:cxn modelId="{0BC3F5A6-2140-4F95-B64F-595C885BC2E9}" type="presOf" srcId="{015F36FA-452C-4DF6-A966-9A2D2AD1E9BB}" destId="{FD1D1D2F-70C1-4CC3-8737-4201A2234A49}" srcOrd="0" destOrd="0" presId="urn:microsoft.com/office/officeart/2008/layout/NameandTitleOrganizationalChart"/>
    <dgm:cxn modelId="{E0B806CD-7670-46D1-9909-A617D1F81EAB}" type="presOf" srcId="{723E167E-3840-40D9-BDF3-66C806B9287C}" destId="{F809CCC2-6B7D-43CD-9BAF-95A3BA9B614C}" srcOrd="1" destOrd="0" presId="urn:microsoft.com/office/officeart/2008/layout/NameandTitleOrganizationalChart"/>
    <dgm:cxn modelId="{F63AE1CE-63FE-4D51-94CF-9509867AD049}" type="presOf" srcId="{723E167E-3840-40D9-BDF3-66C806B9287C}" destId="{66D7B79B-4CF5-49EF-A5C4-7E91058ACDBB}" srcOrd="0" destOrd="0" presId="urn:microsoft.com/office/officeart/2008/layout/NameandTitleOrganizationalChart"/>
    <dgm:cxn modelId="{0880A5F0-CAD8-45F3-8A39-E16451B9D6A6}" type="presOf" srcId="{9578DD02-A4EB-4C7C-A879-54A7E6190BD3}" destId="{6AADDB55-C7B5-4B21-8CDD-5E101658CB8F}" srcOrd="1" destOrd="0" presId="urn:microsoft.com/office/officeart/2008/layout/NameandTitleOrganizationalChart"/>
    <dgm:cxn modelId="{35EAE600-B24C-4E87-A782-F716FD249295}" type="presOf" srcId="{D402EB85-43D9-4507-AAB3-5BBBF32F57A6}" destId="{3C3CB4CF-8235-4242-A353-0AC972C113C7}" srcOrd="0" destOrd="0" presId="urn:microsoft.com/office/officeart/2008/layout/NameandTitleOrganizationalChart"/>
    <dgm:cxn modelId="{68F0D762-211C-426C-97DC-7C02AB35B779}" type="presOf" srcId="{41F15A72-4E53-4B91-A8B8-DDDBEB1407E6}" destId="{37A2AB8D-7D02-4653-B480-836B5C2117B2}"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4B645204-E4BA-4518-9692-3E388AA5F03E}" type="presOf" srcId="{128DDE66-5D1A-43F3-9E9D-019280FF853F}" destId="{DAA0E16E-6212-4D13-A26D-7290ADC24001}" srcOrd="0" destOrd="0" presId="urn:microsoft.com/office/officeart/2008/layout/NameandTitleOrganizationalChart"/>
    <dgm:cxn modelId="{7A6D6CA7-FD1E-4334-9378-C75201E397CF}" type="presOf" srcId="{92D251AE-54BA-4C3D-B669-248CE962CB0A}" destId="{93FA9691-093A-4920-BF92-B4E2239A7193}" srcOrd="0" destOrd="0" presId="urn:microsoft.com/office/officeart/2008/layout/NameandTitleOrganizationalChart"/>
    <dgm:cxn modelId="{57242FAD-4700-42C4-AF46-9C251A2EBB54}" type="presOf" srcId="{2F0E4AA0-B2C0-4183-A0B2-0D5751152F6E}" destId="{EA64E2FE-DD92-4FBF-8DCA-1D4B9889E446}" srcOrd="0" destOrd="0" presId="urn:microsoft.com/office/officeart/2008/layout/NameandTitleOrganizationalChart"/>
    <dgm:cxn modelId="{057A7A34-74AF-4E7E-B71D-8942452CFA5B}" type="presOf" srcId="{1333A538-016D-4C01-BACC-3248173B21C7}" destId="{1FA5C6BE-9023-4B56-BCA4-B6CDDC10F309}" srcOrd="1"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674FFDA2-A563-4430-8E9C-867D9FF84F73}" type="presOf" srcId="{9578DD02-A4EB-4C7C-A879-54A7E6190BD3}" destId="{FA71FED1-D485-4A76-9AF5-37730F05CC8D}" srcOrd="0" destOrd="0" presId="urn:microsoft.com/office/officeart/2008/layout/NameandTitleOrganizationalChart"/>
    <dgm:cxn modelId="{875C2C2E-385B-45E5-8B52-0B8900E8D7F1}" type="presOf" srcId="{3C874C1A-B95F-46B8-A482-AFBE13B327AF}" destId="{BCE09CF2-DC05-420A-832D-145168E0413A}" srcOrd="0" destOrd="0" presId="urn:microsoft.com/office/officeart/2008/layout/NameandTitleOrganizationalChart"/>
    <dgm:cxn modelId="{6EEEEEB9-D210-4034-B9A5-4245B85F0ECB}" type="presOf" srcId="{A31B31E3-D83C-433D-995F-EC5EAFF89B7E}" destId="{B49C305E-6F59-484E-BA61-3C820B057B35}" srcOrd="0" destOrd="0" presId="urn:microsoft.com/office/officeart/2008/layout/NameandTitleOrganizationalChart"/>
    <dgm:cxn modelId="{5CA77EC8-6C3C-4DD0-B965-E52B567FEAB8}" type="presOf" srcId="{AE1ECF37-414D-4A7D-945C-FF33585A0503}" destId="{F4600925-29C6-4AEC-ACDD-B2799F35EABD}" srcOrd="0" destOrd="0" presId="urn:microsoft.com/office/officeart/2008/layout/NameandTitleOrganizationalChart"/>
    <dgm:cxn modelId="{71DA26BF-AFED-4831-999B-05154242D1DA}" type="presOf" srcId="{A31B31E3-D83C-433D-995F-EC5EAFF89B7E}" destId="{EC5B3E83-F8D9-4C9D-A5B4-B40D97B9EB97}" srcOrd="1"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EB0C682F-B0AE-45C5-8832-AE4CF7B1475F}" type="presOf" srcId="{195B0538-16FC-4659-8300-3E67A63ADF92}" destId="{2E09AE33-2CB7-41CB-AF82-285CD7CC6C9A}" srcOrd="0" destOrd="0" presId="urn:microsoft.com/office/officeart/2008/layout/NameandTitleOrganizationalChart"/>
    <dgm:cxn modelId="{31A98E06-9856-4EA4-BC0B-0AA879E0FD17}" type="presOf" srcId="{1333A538-016D-4C01-BACC-3248173B21C7}" destId="{E29D3954-9D1B-449D-9FB4-8567C7F63218}" srcOrd="0" destOrd="0" presId="urn:microsoft.com/office/officeart/2008/layout/NameandTitleOrganizationalChart"/>
    <dgm:cxn modelId="{B5837C76-8FA2-4C67-B125-C7063487BED2}" type="presOf" srcId="{2F0E4AA0-B2C0-4183-A0B2-0D5751152F6E}" destId="{55A0DB5C-F8EF-4D8E-B616-71BF30E5F632}" srcOrd="1" destOrd="0" presId="urn:microsoft.com/office/officeart/2008/layout/NameandTitleOrganizationalChart"/>
    <dgm:cxn modelId="{91E61F57-68E6-41CF-A39F-65A64AD316B9}" type="presOf" srcId="{9FA5B913-BFCE-4A7A-9E76-89982C8FF865}" destId="{47F8ADF0-F721-42D7-93F2-4AB8354A6F2C}"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4F5D4A0E-16A8-41F2-9B30-6CCBD223827A}" type="presParOf" srcId="{F4600925-29C6-4AEC-ACDD-B2799F35EABD}" destId="{E7E70DB4-8D1F-4017-8C0C-AB9DD2EB8B7B}" srcOrd="0" destOrd="0" presId="urn:microsoft.com/office/officeart/2008/layout/NameandTitleOrganizationalChart"/>
    <dgm:cxn modelId="{03C90AE8-BB13-4407-8F06-C3922ED07A33}" type="presParOf" srcId="{E7E70DB4-8D1F-4017-8C0C-AB9DD2EB8B7B}" destId="{1C3447C3-CAB0-45ED-AA19-A7136C289AFC}" srcOrd="0" destOrd="0" presId="urn:microsoft.com/office/officeart/2008/layout/NameandTitleOrganizationalChart"/>
    <dgm:cxn modelId="{D945BD6F-D666-430E-B996-03E081E931D7}" type="presParOf" srcId="{1C3447C3-CAB0-45ED-AA19-A7136C289AFC}" destId="{EA64E2FE-DD92-4FBF-8DCA-1D4B9889E446}" srcOrd="0" destOrd="0" presId="urn:microsoft.com/office/officeart/2008/layout/NameandTitleOrganizationalChart"/>
    <dgm:cxn modelId="{B53C90A7-7658-4EBE-BDB6-78FA2AECFCD6}" type="presParOf" srcId="{1C3447C3-CAB0-45ED-AA19-A7136C289AFC}" destId="{3C3CB4CF-8235-4242-A353-0AC972C113C7}" srcOrd="1" destOrd="0" presId="urn:microsoft.com/office/officeart/2008/layout/NameandTitleOrganizationalChart"/>
    <dgm:cxn modelId="{EC5551E4-B92B-4639-B4D1-ADCD8F51570A}" type="presParOf" srcId="{1C3447C3-CAB0-45ED-AA19-A7136C289AFC}" destId="{55A0DB5C-F8EF-4D8E-B616-71BF30E5F632}" srcOrd="2" destOrd="0" presId="urn:microsoft.com/office/officeart/2008/layout/NameandTitleOrganizationalChart"/>
    <dgm:cxn modelId="{85F3ECDF-A3F2-4A82-9C69-0A4336573AE3}" type="presParOf" srcId="{E7E70DB4-8D1F-4017-8C0C-AB9DD2EB8B7B}" destId="{649288AC-CB15-4ADC-84FC-8FECC485042E}" srcOrd="1" destOrd="0" presId="urn:microsoft.com/office/officeart/2008/layout/NameandTitleOrganizationalChart"/>
    <dgm:cxn modelId="{BDD56BC1-F881-4545-B472-828FFA86E004}" type="presParOf" srcId="{E7E70DB4-8D1F-4017-8C0C-AB9DD2EB8B7B}" destId="{0CB9FE92-B339-4F72-957B-7273C8E20C0F}" srcOrd="2" destOrd="0" presId="urn:microsoft.com/office/officeart/2008/layout/NameandTitleOrganizationalChart"/>
    <dgm:cxn modelId="{1DB0B1D7-88B8-4A90-BDC4-0E9A514E86DF}" type="presParOf" srcId="{0CB9FE92-B339-4F72-957B-7273C8E20C0F}" destId="{DAA0E16E-6212-4D13-A26D-7290ADC24001}" srcOrd="0" destOrd="0" presId="urn:microsoft.com/office/officeart/2008/layout/NameandTitleOrganizationalChart"/>
    <dgm:cxn modelId="{9F93D3F4-A2E4-4E35-BC14-EE127ACF2EAA}" type="presParOf" srcId="{0CB9FE92-B339-4F72-957B-7273C8E20C0F}" destId="{05E1A016-3408-4125-9DCC-441DA3D2C8D0}" srcOrd="1" destOrd="0" presId="urn:microsoft.com/office/officeart/2008/layout/NameandTitleOrganizationalChart"/>
    <dgm:cxn modelId="{6B1CFD55-13F4-4654-A56D-6C7B811F6D7D}" type="presParOf" srcId="{05E1A016-3408-4125-9DCC-441DA3D2C8D0}" destId="{56D73120-E263-485E-BCD8-BDEC9539F0E2}" srcOrd="0" destOrd="0" presId="urn:microsoft.com/office/officeart/2008/layout/NameandTitleOrganizationalChart"/>
    <dgm:cxn modelId="{7EE8E9AE-A159-4BB5-812E-DA45B2CEFA93}" type="presParOf" srcId="{56D73120-E263-485E-BCD8-BDEC9539F0E2}" destId="{66D7B79B-4CF5-49EF-A5C4-7E91058ACDBB}" srcOrd="0" destOrd="0" presId="urn:microsoft.com/office/officeart/2008/layout/NameandTitleOrganizationalChart"/>
    <dgm:cxn modelId="{C182E443-5FAB-4BAD-9644-AE1B55C4400B}" type="presParOf" srcId="{56D73120-E263-485E-BCD8-BDEC9539F0E2}" destId="{FD1D1D2F-70C1-4CC3-8737-4201A2234A49}" srcOrd="1" destOrd="0" presId="urn:microsoft.com/office/officeart/2008/layout/NameandTitleOrganizationalChart"/>
    <dgm:cxn modelId="{44365195-B379-492F-A23F-21DE99D2C9A2}" type="presParOf" srcId="{56D73120-E263-485E-BCD8-BDEC9539F0E2}" destId="{F809CCC2-6B7D-43CD-9BAF-95A3BA9B614C}" srcOrd="2" destOrd="0" presId="urn:microsoft.com/office/officeart/2008/layout/NameandTitleOrganizationalChart"/>
    <dgm:cxn modelId="{47355993-639C-4E56-89B6-31F33439DA7C}" type="presParOf" srcId="{05E1A016-3408-4125-9DCC-441DA3D2C8D0}" destId="{748C27AE-CF6B-492E-8121-009B1DADF9BB}" srcOrd="1" destOrd="0" presId="urn:microsoft.com/office/officeart/2008/layout/NameandTitleOrganizationalChart"/>
    <dgm:cxn modelId="{ECD5C99F-51C7-411B-A2AA-18158E273403}" type="presParOf" srcId="{05E1A016-3408-4125-9DCC-441DA3D2C8D0}" destId="{8ECC422D-B2F0-42E3-ABD8-59CF2EC8AD45}" srcOrd="2" destOrd="0" presId="urn:microsoft.com/office/officeart/2008/layout/NameandTitleOrganizationalChart"/>
    <dgm:cxn modelId="{BD79F086-3FAB-44D8-84AC-071863D65E03}" type="presParOf" srcId="{8ECC422D-B2F0-42E3-ABD8-59CF2EC8AD45}" destId="{37A2AB8D-7D02-4653-B480-836B5C2117B2}" srcOrd="0" destOrd="0" presId="urn:microsoft.com/office/officeart/2008/layout/NameandTitleOrganizationalChart"/>
    <dgm:cxn modelId="{1BA58868-C23F-4E33-A957-11A2BAE4B606}" type="presParOf" srcId="{8ECC422D-B2F0-42E3-ABD8-59CF2EC8AD45}" destId="{822BC9E9-633B-40F4-B791-7B8264D403D5}" srcOrd="1" destOrd="0" presId="urn:microsoft.com/office/officeart/2008/layout/NameandTitleOrganizationalChart"/>
    <dgm:cxn modelId="{C3DDA5AE-AA0E-4C8D-82A9-F87F07099BD1}" type="presParOf" srcId="{822BC9E9-633B-40F4-B791-7B8264D403D5}" destId="{A07C127A-711E-441B-B643-784CF0342A44}" srcOrd="0" destOrd="0" presId="urn:microsoft.com/office/officeart/2008/layout/NameandTitleOrganizationalChart"/>
    <dgm:cxn modelId="{670125BD-0D1F-4D37-BE6C-9D2980D6521D}" type="presParOf" srcId="{A07C127A-711E-441B-B643-784CF0342A44}" destId="{B49C305E-6F59-484E-BA61-3C820B057B35}" srcOrd="0" destOrd="0" presId="urn:microsoft.com/office/officeart/2008/layout/NameandTitleOrganizationalChart"/>
    <dgm:cxn modelId="{ED7BFE01-D3EF-4168-BC04-5A57512BEB21}" type="presParOf" srcId="{A07C127A-711E-441B-B643-784CF0342A44}" destId="{47F8ADF0-F721-42D7-93F2-4AB8354A6F2C}" srcOrd="1" destOrd="0" presId="urn:microsoft.com/office/officeart/2008/layout/NameandTitleOrganizationalChart"/>
    <dgm:cxn modelId="{BF99BB2B-B1CB-4CBC-AD44-E0364F966E56}" type="presParOf" srcId="{A07C127A-711E-441B-B643-784CF0342A44}" destId="{EC5B3E83-F8D9-4C9D-A5B4-B40D97B9EB97}" srcOrd="2" destOrd="0" presId="urn:microsoft.com/office/officeart/2008/layout/NameandTitleOrganizationalChart"/>
    <dgm:cxn modelId="{536094FC-05A6-4D70-98D4-A6211F60E77C}" type="presParOf" srcId="{822BC9E9-633B-40F4-B791-7B8264D403D5}" destId="{BBFB2A8C-FF07-43DF-AC79-3C6740EBC7B9}" srcOrd="1" destOrd="0" presId="urn:microsoft.com/office/officeart/2008/layout/NameandTitleOrganizationalChart"/>
    <dgm:cxn modelId="{3664B73F-8D9A-4F75-B77C-18539F0D954F}" type="presParOf" srcId="{822BC9E9-633B-40F4-B791-7B8264D403D5}" destId="{BF4E486D-EA30-4FFE-ABFA-0641D742BB6D}" srcOrd="2" destOrd="0" presId="urn:microsoft.com/office/officeart/2008/layout/NameandTitleOrganizationalChart"/>
    <dgm:cxn modelId="{86A5B771-6B40-403D-A633-AD10CE346E20}" type="presParOf" srcId="{0CB9FE92-B339-4F72-957B-7273C8E20C0F}" destId="{BCE09CF2-DC05-420A-832D-145168E0413A}" srcOrd="2" destOrd="0" presId="urn:microsoft.com/office/officeart/2008/layout/NameandTitleOrganizationalChart"/>
    <dgm:cxn modelId="{EB4B313B-D42F-4FDD-B383-DB76D1504FF5}" type="presParOf" srcId="{0CB9FE92-B339-4F72-957B-7273C8E20C0F}" destId="{FF3AC999-9FE1-48C7-BB43-21A3A0ADA5D7}" srcOrd="3" destOrd="0" presId="urn:microsoft.com/office/officeart/2008/layout/NameandTitleOrganizationalChart"/>
    <dgm:cxn modelId="{E502525D-58A5-42FA-81EF-519A027B3AFF}" type="presParOf" srcId="{FF3AC999-9FE1-48C7-BB43-21A3A0ADA5D7}" destId="{17412FC3-4C86-41D9-A5B5-525546CC27B5}" srcOrd="0" destOrd="0" presId="urn:microsoft.com/office/officeart/2008/layout/NameandTitleOrganizationalChart"/>
    <dgm:cxn modelId="{FE6EBD90-57A6-4263-A891-5E8B05EFE478}" type="presParOf" srcId="{17412FC3-4C86-41D9-A5B5-525546CC27B5}" destId="{FA71FED1-D485-4A76-9AF5-37730F05CC8D}" srcOrd="0" destOrd="0" presId="urn:microsoft.com/office/officeart/2008/layout/NameandTitleOrganizationalChart"/>
    <dgm:cxn modelId="{EF96BBA4-DAFB-49E8-BA4D-F785EE790173}" type="presParOf" srcId="{17412FC3-4C86-41D9-A5B5-525546CC27B5}" destId="{93FA9691-093A-4920-BF92-B4E2239A7193}" srcOrd="1" destOrd="0" presId="urn:microsoft.com/office/officeart/2008/layout/NameandTitleOrganizationalChart"/>
    <dgm:cxn modelId="{7AB20157-BB04-41C4-A098-E32CB1AE819F}" type="presParOf" srcId="{17412FC3-4C86-41D9-A5B5-525546CC27B5}" destId="{6AADDB55-C7B5-4B21-8CDD-5E101658CB8F}" srcOrd="2" destOrd="0" presId="urn:microsoft.com/office/officeart/2008/layout/NameandTitleOrganizationalChart"/>
    <dgm:cxn modelId="{7C2D03DF-5F2D-464E-A2D7-079BD4B45D12}" type="presParOf" srcId="{FF3AC999-9FE1-48C7-BB43-21A3A0ADA5D7}" destId="{E2E6E245-2BE0-4F11-81BA-49252AF91110}" srcOrd="1" destOrd="0" presId="urn:microsoft.com/office/officeart/2008/layout/NameandTitleOrganizationalChart"/>
    <dgm:cxn modelId="{7B13F17B-8690-4BC4-A85F-9C7A4676AD7C}" type="presParOf" srcId="{FF3AC999-9FE1-48C7-BB43-21A3A0ADA5D7}" destId="{FA553345-FFC2-4F43-9D74-CD2F07E6FA12}" srcOrd="2" destOrd="0" presId="urn:microsoft.com/office/officeart/2008/layout/NameandTitleOrganizationalChart"/>
    <dgm:cxn modelId="{D8A49AD4-1B70-4D06-9C30-1B519227C2FD}" type="presParOf" srcId="{FA553345-FFC2-4F43-9D74-CD2F07E6FA12}" destId="{1010C639-F272-4CC1-860B-50D7641B001E}" srcOrd="0" destOrd="0" presId="urn:microsoft.com/office/officeart/2008/layout/NameandTitleOrganizationalChart"/>
    <dgm:cxn modelId="{C19A57F6-52C1-4064-AAAB-9C479B136AC5}" type="presParOf" srcId="{FA553345-FFC2-4F43-9D74-CD2F07E6FA12}" destId="{D14CF508-4DD6-4CCF-AED2-670A70F401C9}" srcOrd="1" destOrd="0" presId="urn:microsoft.com/office/officeart/2008/layout/NameandTitleOrganizationalChart"/>
    <dgm:cxn modelId="{893895A1-5C28-448D-8550-0C7D662A5239}" type="presParOf" srcId="{D14CF508-4DD6-4CCF-AED2-670A70F401C9}" destId="{2BBF5C22-177B-4EBC-8250-F2FC2880F878}" srcOrd="0" destOrd="0" presId="urn:microsoft.com/office/officeart/2008/layout/NameandTitleOrganizationalChart"/>
    <dgm:cxn modelId="{359DE767-5C37-4E68-845A-355084396E43}" type="presParOf" srcId="{2BBF5C22-177B-4EBC-8250-F2FC2880F878}" destId="{E29D3954-9D1B-449D-9FB4-8567C7F63218}" srcOrd="0" destOrd="0" presId="urn:microsoft.com/office/officeart/2008/layout/NameandTitleOrganizationalChart"/>
    <dgm:cxn modelId="{9A56A1E2-0825-4853-883E-8A4ED91B3F3D}" type="presParOf" srcId="{2BBF5C22-177B-4EBC-8250-F2FC2880F878}" destId="{2E09AE33-2CB7-41CB-AF82-285CD7CC6C9A}" srcOrd="1" destOrd="0" presId="urn:microsoft.com/office/officeart/2008/layout/NameandTitleOrganizationalChart"/>
    <dgm:cxn modelId="{73A78281-2309-4A8F-94D4-A98E77484683}" type="presParOf" srcId="{2BBF5C22-177B-4EBC-8250-F2FC2880F878}" destId="{1FA5C6BE-9023-4B56-BCA4-B6CDDC10F309}" srcOrd="2" destOrd="0" presId="urn:microsoft.com/office/officeart/2008/layout/NameandTitleOrganizationalChart"/>
    <dgm:cxn modelId="{8D5E3193-439D-4C77-9118-66B4C03C2D16}" type="presParOf" srcId="{D14CF508-4DD6-4CCF-AED2-670A70F401C9}" destId="{9304E77F-1A56-458F-8596-0E4C53A106A7}" srcOrd="1" destOrd="0" presId="urn:microsoft.com/office/officeart/2008/layout/NameandTitleOrganizationalChart"/>
    <dgm:cxn modelId="{4D8DD464-1BAA-4876-940A-8D2EE2C87C2B}" type="presParOf" srcId="{D14CF508-4DD6-4CCF-AED2-670A70F401C9}" destId="{C7EB98C8-8ADA-4E3B-B26F-C46B5ADA3DF0}" srcOrd="2" destOrd="0" presId="urn:microsoft.com/office/officeart/2008/layout/NameandTitleOrganizationalChart"/>
  </dgm:cxnLst>
  <dgm:bg/>
  <dgm:whole/>
</dgm:dataModel>
</file>

<file path=ppt/diagrams/data14.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25</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1076967C-053B-4FC6-A1C4-1B996AAA855F}" type="presOf" srcId="{723E167E-3840-40D9-BDF3-66C806B9287C}" destId="{F809CCC2-6B7D-43CD-9BAF-95A3BA9B614C}" srcOrd="1"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D4A29049-6801-4E2C-9307-BA9091ACB695}" type="presOf" srcId="{A31B31E3-D83C-433D-995F-EC5EAFF89B7E}" destId="{EC5B3E83-F8D9-4C9D-A5B4-B40D97B9EB97}" srcOrd="1" destOrd="0" presId="urn:microsoft.com/office/officeart/2008/layout/NameandTitleOrganizationalChart"/>
    <dgm:cxn modelId="{4BE9153E-85C1-43F2-A351-9F6C159ECB1A}" type="presOf" srcId="{D402EB85-43D9-4507-AAB3-5BBBF32F57A6}" destId="{3C3CB4CF-8235-4242-A353-0AC972C113C7}" srcOrd="0" destOrd="0" presId="urn:microsoft.com/office/officeart/2008/layout/NameandTitleOrganizationalChart"/>
    <dgm:cxn modelId="{00B50A92-91D5-422A-A1B7-34AE440AE1F5}" type="presOf" srcId="{3C874C1A-B95F-46B8-A482-AFBE13B327AF}" destId="{BCE09CF2-DC05-420A-832D-145168E0413A}"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347D4590-E32F-4A53-A43D-422D01BB6DBA}" type="presOf" srcId="{9FA5B913-BFCE-4A7A-9E76-89982C8FF865}" destId="{47F8ADF0-F721-42D7-93F2-4AB8354A6F2C}" srcOrd="0" destOrd="0" presId="urn:microsoft.com/office/officeart/2008/layout/NameandTitleOrganizationalChart"/>
    <dgm:cxn modelId="{1049D7E9-7088-481A-9F41-4DF21308F906}" type="presOf" srcId="{1333A538-016D-4C01-BACC-3248173B21C7}" destId="{1FA5C6BE-9023-4B56-BCA4-B6CDDC10F309}" srcOrd="1" destOrd="0" presId="urn:microsoft.com/office/officeart/2008/layout/NameandTitleOrganizationalChart"/>
    <dgm:cxn modelId="{046252CD-B075-48AC-A9A5-00E78EDE1402}" type="presOf" srcId="{9578DD02-A4EB-4C7C-A879-54A7E6190BD3}" destId="{FA71FED1-D485-4A76-9AF5-37730F05CC8D}" srcOrd="0" destOrd="0" presId="urn:microsoft.com/office/officeart/2008/layout/NameandTitleOrganizationalChart"/>
    <dgm:cxn modelId="{06C4AB39-E598-4329-B130-04E4E579AB1E}" type="presOf" srcId="{41F15A72-4E53-4B91-A8B8-DDDBEB1407E6}" destId="{37A2AB8D-7D02-4653-B480-836B5C2117B2}" srcOrd="0" destOrd="0" presId="urn:microsoft.com/office/officeart/2008/layout/NameandTitleOrganizationalChart"/>
    <dgm:cxn modelId="{C9B29A82-2BF4-4DB0-AC6D-AFCF4248D8C7}" type="presOf" srcId="{1333A538-016D-4C01-BACC-3248173B21C7}" destId="{E29D3954-9D1B-449D-9FB4-8567C7F63218}" srcOrd="0" destOrd="0" presId="urn:microsoft.com/office/officeart/2008/layout/NameandTitleOrganizationalChart"/>
    <dgm:cxn modelId="{72D78299-605D-45A2-9689-3C3C623519CD}" type="presOf" srcId="{723E167E-3840-40D9-BDF3-66C806B9287C}" destId="{66D7B79B-4CF5-49EF-A5C4-7E91058ACDBB}" srcOrd="0" destOrd="0" presId="urn:microsoft.com/office/officeart/2008/layout/NameandTitleOrganizationalChart"/>
    <dgm:cxn modelId="{14929D0C-74B9-4B93-92EF-A1E0ED0D3FF4}" type="presOf" srcId="{A31B31E3-D83C-433D-995F-EC5EAFF89B7E}" destId="{B49C305E-6F59-484E-BA61-3C820B057B35}" srcOrd="0" destOrd="0" presId="urn:microsoft.com/office/officeart/2008/layout/NameandTitleOrganizationalChart"/>
    <dgm:cxn modelId="{0002A0ED-1B65-471B-8272-31AFBE3E0057}" type="presOf" srcId="{965558B9-F8C8-44FC-8BB2-8FCEBF66E6F2}" destId="{1010C639-F272-4CC1-860B-50D7641B001E}"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25EA36A1-3787-4E88-B222-8F6CCEC924FB}" type="presOf" srcId="{195B0538-16FC-4659-8300-3E67A63ADF92}" destId="{2E09AE33-2CB7-41CB-AF82-285CD7CC6C9A}" srcOrd="0" destOrd="0" presId="urn:microsoft.com/office/officeart/2008/layout/NameandTitleOrganizationalChart"/>
    <dgm:cxn modelId="{39CEC06C-8FCD-40C6-8F0A-24DF6AA3F80D}" type="presOf" srcId="{9578DD02-A4EB-4C7C-A879-54A7E6190BD3}" destId="{6AADDB55-C7B5-4B21-8CDD-5E101658CB8F}" srcOrd="1"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42AE2D7F-433D-49FA-B06F-8177E0CE67BD}" type="presOf" srcId="{2F0E4AA0-B2C0-4183-A0B2-0D5751152F6E}" destId="{EA64E2FE-DD92-4FBF-8DCA-1D4B9889E446}" srcOrd="0" destOrd="0" presId="urn:microsoft.com/office/officeart/2008/layout/NameandTitleOrganizationalChart"/>
    <dgm:cxn modelId="{55BC1190-3DD7-4A57-89EF-E127279CF247}" type="presOf" srcId="{128DDE66-5D1A-43F3-9E9D-019280FF853F}" destId="{DAA0E16E-6212-4D13-A26D-7290ADC24001}" srcOrd="0" destOrd="0" presId="urn:microsoft.com/office/officeart/2008/layout/NameandTitleOrganizationalChart"/>
    <dgm:cxn modelId="{6A1E0610-F4D6-4AA3-9242-8FFC35D45743}" type="presOf" srcId="{92D251AE-54BA-4C3D-B669-248CE962CB0A}" destId="{93FA9691-093A-4920-BF92-B4E2239A7193}" srcOrd="0" destOrd="0" presId="urn:microsoft.com/office/officeart/2008/layout/NameandTitleOrganizationalChart"/>
    <dgm:cxn modelId="{9639740F-2513-4DCF-86AE-AC72C3FDA086}" type="presOf" srcId="{2F0E4AA0-B2C0-4183-A0B2-0D5751152F6E}" destId="{55A0DB5C-F8EF-4D8E-B616-71BF30E5F632}" srcOrd="1"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B6048F7C-1DD4-473F-9A46-9689599FB984}" type="presOf" srcId="{015F36FA-452C-4DF6-A966-9A2D2AD1E9BB}" destId="{FD1D1D2F-70C1-4CC3-8737-4201A2234A49}" srcOrd="0" destOrd="0" presId="urn:microsoft.com/office/officeart/2008/layout/NameandTitleOrganizationalChart"/>
    <dgm:cxn modelId="{AD520C04-C4B7-4536-9C7D-68855129B00B}" type="presOf" srcId="{AE1ECF37-414D-4A7D-945C-FF33585A0503}" destId="{F4600925-29C6-4AEC-ACDD-B2799F35EABD}" srcOrd="0" destOrd="0" presId="urn:microsoft.com/office/officeart/2008/layout/NameandTitleOrganizationalChart"/>
    <dgm:cxn modelId="{825C4AD6-0BAD-4799-9709-6F977F95FCDC}" type="presParOf" srcId="{F4600925-29C6-4AEC-ACDD-B2799F35EABD}" destId="{E7E70DB4-8D1F-4017-8C0C-AB9DD2EB8B7B}" srcOrd="0" destOrd="0" presId="urn:microsoft.com/office/officeart/2008/layout/NameandTitleOrganizationalChart"/>
    <dgm:cxn modelId="{A4CCD519-950C-400E-ACB8-EEA7166F2B8E}" type="presParOf" srcId="{E7E70DB4-8D1F-4017-8C0C-AB9DD2EB8B7B}" destId="{1C3447C3-CAB0-45ED-AA19-A7136C289AFC}" srcOrd="0" destOrd="0" presId="urn:microsoft.com/office/officeart/2008/layout/NameandTitleOrganizationalChart"/>
    <dgm:cxn modelId="{B9FBC908-3E2E-426A-AACC-D14C8C810A57}" type="presParOf" srcId="{1C3447C3-CAB0-45ED-AA19-A7136C289AFC}" destId="{EA64E2FE-DD92-4FBF-8DCA-1D4B9889E446}" srcOrd="0" destOrd="0" presId="urn:microsoft.com/office/officeart/2008/layout/NameandTitleOrganizationalChart"/>
    <dgm:cxn modelId="{812F7064-076C-426C-8875-3132713428FB}" type="presParOf" srcId="{1C3447C3-CAB0-45ED-AA19-A7136C289AFC}" destId="{3C3CB4CF-8235-4242-A353-0AC972C113C7}" srcOrd="1" destOrd="0" presId="urn:microsoft.com/office/officeart/2008/layout/NameandTitleOrganizationalChart"/>
    <dgm:cxn modelId="{882E78B5-9849-4D84-868B-A592AB63B0D7}" type="presParOf" srcId="{1C3447C3-CAB0-45ED-AA19-A7136C289AFC}" destId="{55A0DB5C-F8EF-4D8E-B616-71BF30E5F632}" srcOrd="2" destOrd="0" presId="urn:microsoft.com/office/officeart/2008/layout/NameandTitleOrganizationalChart"/>
    <dgm:cxn modelId="{CD883572-79D2-4D96-B495-E0A5EC30D2FB}" type="presParOf" srcId="{E7E70DB4-8D1F-4017-8C0C-AB9DD2EB8B7B}" destId="{649288AC-CB15-4ADC-84FC-8FECC485042E}" srcOrd="1" destOrd="0" presId="urn:microsoft.com/office/officeart/2008/layout/NameandTitleOrganizationalChart"/>
    <dgm:cxn modelId="{E255343A-F6B1-40FB-BFEB-ECF61850848A}" type="presParOf" srcId="{E7E70DB4-8D1F-4017-8C0C-AB9DD2EB8B7B}" destId="{0CB9FE92-B339-4F72-957B-7273C8E20C0F}" srcOrd="2" destOrd="0" presId="urn:microsoft.com/office/officeart/2008/layout/NameandTitleOrganizationalChart"/>
    <dgm:cxn modelId="{D4EBDBE6-C6F0-4F05-91D1-E3C5FBEDB8A4}" type="presParOf" srcId="{0CB9FE92-B339-4F72-957B-7273C8E20C0F}" destId="{DAA0E16E-6212-4D13-A26D-7290ADC24001}" srcOrd="0" destOrd="0" presId="urn:microsoft.com/office/officeart/2008/layout/NameandTitleOrganizationalChart"/>
    <dgm:cxn modelId="{B761B8C2-A8D2-43D6-AB7B-C63F5EB87570}" type="presParOf" srcId="{0CB9FE92-B339-4F72-957B-7273C8E20C0F}" destId="{05E1A016-3408-4125-9DCC-441DA3D2C8D0}" srcOrd="1" destOrd="0" presId="urn:microsoft.com/office/officeart/2008/layout/NameandTitleOrganizationalChart"/>
    <dgm:cxn modelId="{169795F8-55D2-49E5-9B2C-75BD9A791104}" type="presParOf" srcId="{05E1A016-3408-4125-9DCC-441DA3D2C8D0}" destId="{56D73120-E263-485E-BCD8-BDEC9539F0E2}" srcOrd="0" destOrd="0" presId="urn:microsoft.com/office/officeart/2008/layout/NameandTitleOrganizationalChart"/>
    <dgm:cxn modelId="{37A9D39B-105F-49DD-9B6F-2D71A3BC8F7E}" type="presParOf" srcId="{56D73120-E263-485E-BCD8-BDEC9539F0E2}" destId="{66D7B79B-4CF5-49EF-A5C4-7E91058ACDBB}" srcOrd="0" destOrd="0" presId="urn:microsoft.com/office/officeart/2008/layout/NameandTitleOrganizationalChart"/>
    <dgm:cxn modelId="{A9ED192A-9513-4235-B0B8-BF422C33BA53}" type="presParOf" srcId="{56D73120-E263-485E-BCD8-BDEC9539F0E2}" destId="{FD1D1D2F-70C1-4CC3-8737-4201A2234A49}" srcOrd="1" destOrd="0" presId="urn:microsoft.com/office/officeart/2008/layout/NameandTitleOrganizationalChart"/>
    <dgm:cxn modelId="{4A1F5C23-C867-4820-9E85-555405B65CA8}" type="presParOf" srcId="{56D73120-E263-485E-BCD8-BDEC9539F0E2}" destId="{F809CCC2-6B7D-43CD-9BAF-95A3BA9B614C}" srcOrd="2" destOrd="0" presId="urn:microsoft.com/office/officeart/2008/layout/NameandTitleOrganizationalChart"/>
    <dgm:cxn modelId="{808184E7-D676-445A-96F3-56DCD5DE9842}" type="presParOf" srcId="{05E1A016-3408-4125-9DCC-441DA3D2C8D0}" destId="{748C27AE-CF6B-492E-8121-009B1DADF9BB}" srcOrd="1" destOrd="0" presId="urn:microsoft.com/office/officeart/2008/layout/NameandTitleOrganizationalChart"/>
    <dgm:cxn modelId="{D43F604B-2D8A-41DE-99FE-DD0333E9B2C3}" type="presParOf" srcId="{05E1A016-3408-4125-9DCC-441DA3D2C8D0}" destId="{8ECC422D-B2F0-42E3-ABD8-59CF2EC8AD45}" srcOrd="2" destOrd="0" presId="urn:microsoft.com/office/officeart/2008/layout/NameandTitleOrganizationalChart"/>
    <dgm:cxn modelId="{4EA438BB-0AE5-4890-8C31-D3C5B30C2C4E}" type="presParOf" srcId="{8ECC422D-B2F0-42E3-ABD8-59CF2EC8AD45}" destId="{37A2AB8D-7D02-4653-B480-836B5C2117B2}" srcOrd="0" destOrd="0" presId="urn:microsoft.com/office/officeart/2008/layout/NameandTitleOrganizationalChart"/>
    <dgm:cxn modelId="{82637541-D002-4369-B96C-EA39BCCF0740}" type="presParOf" srcId="{8ECC422D-B2F0-42E3-ABD8-59CF2EC8AD45}" destId="{822BC9E9-633B-40F4-B791-7B8264D403D5}" srcOrd="1" destOrd="0" presId="urn:microsoft.com/office/officeart/2008/layout/NameandTitleOrganizationalChart"/>
    <dgm:cxn modelId="{01D5D754-37C8-4D25-ADF3-CFCFB2FB35D6}" type="presParOf" srcId="{822BC9E9-633B-40F4-B791-7B8264D403D5}" destId="{A07C127A-711E-441B-B643-784CF0342A44}" srcOrd="0" destOrd="0" presId="urn:microsoft.com/office/officeart/2008/layout/NameandTitleOrganizationalChart"/>
    <dgm:cxn modelId="{C6567742-2E0A-4FC1-8478-4F086AE9FAED}" type="presParOf" srcId="{A07C127A-711E-441B-B643-784CF0342A44}" destId="{B49C305E-6F59-484E-BA61-3C820B057B35}" srcOrd="0" destOrd="0" presId="urn:microsoft.com/office/officeart/2008/layout/NameandTitleOrganizationalChart"/>
    <dgm:cxn modelId="{64B658EA-3C14-45C6-921C-9B75B5552BB1}" type="presParOf" srcId="{A07C127A-711E-441B-B643-784CF0342A44}" destId="{47F8ADF0-F721-42D7-93F2-4AB8354A6F2C}" srcOrd="1" destOrd="0" presId="urn:microsoft.com/office/officeart/2008/layout/NameandTitleOrganizationalChart"/>
    <dgm:cxn modelId="{36F70BAE-6242-4DDD-A4ED-121D3E83D969}" type="presParOf" srcId="{A07C127A-711E-441B-B643-784CF0342A44}" destId="{EC5B3E83-F8D9-4C9D-A5B4-B40D97B9EB97}" srcOrd="2" destOrd="0" presId="urn:microsoft.com/office/officeart/2008/layout/NameandTitleOrganizationalChart"/>
    <dgm:cxn modelId="{C5FFFE83-339D-4F8D-8568-6AEFDE816ADA}" type="presParOf" srcId="{822BC9E9-633B-40F4-B791-7B8264D403D5}" destId="{BBFB2A8C-FF07-43DF-AC79-3C6740EBC7B9}" srcOrd="1" destOrd="0" presId="urn:microsoft.com/office/officeart/2008/layout/NameandTitleOrganizationalChart"/>
    <dgm:cxn modelId="{DC18AA7F-6E74-4996-BE8F-3C5DE86C2C51}" type="presParOf" srcId="{822BC9E9-633B-40F4-B791-7B8264D403D5}" destId="{BF4E486D-EA30-4FFE-ABFA-0641D742BB6D}" srcOrd="2" destOrd="0" presId="urn:microsoft.com/office/officeart/2008/layout/NameandTitleOrganizationalChart"/>
    <dgm:cxn modelId="{5C503BAF-ABC5-4939-86ED-A0B424AA8C67}" type="presParOf" srcId="{0CB9FE92-B339-4F72-957B-7273C8E20C0F}" destId="{BCE09CF2-DC05-420A-832D-145168E0413A}" srcOrd="2" destOrd="0" presId="urn:microsoft.com/office/officeart/2008/layout/NameandTitleOrganizationalChart"/>
    <dgm:cxn modelId="{8AEF637C-81B8-4013-86BD-1C7C33D769DC}" type="presParOf" srcId="{0CB9FE92-B339-4F72-957B-7273C8E20C0F}" destId="{FF3AC999-9FE1-48C7-BB43-21A3A0ADA5D7}" srcOrd="3" destOrd="0" presId="urn:microsoft.com/office/officeart/2008/layout/NameandTitleOrganizationalChart"/>
    <dgm:cxn modelId="{6FF59886-F0B6-4077-A0F2-09CE75435EA8}" type="presParOf" srcId="{FF3AC999-9FE1-48C7-BB43-21A3A0ADA5D7}" destId="{17412FC3-4C86-41D9-A5B5-525546CC27B5}" srcOrd="0" destOrd="0" presId="urn:microsoft.com/office/officeart/2008/layout/NameandTitleOrganizationalChart"/>
    <dgm:cxn modelId="{73518B94-F968-4CB9-86A0-711FD00F932A}" type="presParOf" srcId="{17412FC3-4C86-41D9-A5B5-525546CC27B5}" destId="{FA71FED1-D485-4A76-9AF5-37730F05CC8D}" srcOrd="0" destOrd="0" presId="urn:microsoft.com/office/officeart/2008/layout/NameandTitleOrganizationalChart"/>
    <dgm:cxn modelId="{81CCCE90-A93A-4E8D-975C-6FED42D4AD1D}" type="presParOf" srcId="{17412FC3-4C86-41D9-A5B5-525546CC27B5}" destId="{93FA9691-093A-4920-BF92-B4E2239A7193}" srcOrd="1" destOrd="0" presId="urn:microsoft.com/office/officeart/2008/layout/NameandTitleOrganizationalChart"/>
    <dgm:cxn modelId="{F1F7DEBA-630F-42E1-80C4-A4A9D9232E37}" type="presParOf" srcId="{17412FC3-4C86-41D9-A5B5-525546CC27B5}" destId="{6AADDB55-C7B5-4B21-8CDD-5E101658CB8F}" srcOrd="2" destOrd="0" presId="urn:microsoft.com/office/officeart/2008/layout/NameandTitleOrganizationalChart"/>
    <dgm:cxn modelId="{D766E8FD-3D76-4EBC-BA00-03113FB65634}" type="presParOf" srcId="{FF3AC999-9FE1-48C7-BB43-21A3A0ADA5D7}" destId="{E2E6E245-2BE0-4F11-81BA-49252AF91110}" srcOrd="1" destOrd="0" presId="urn:microsoft.com/office/officeart/2008/layout/NameandTitleOrganizationalChart"/>
    <dgm:cxn modelId="{F9B3973B-8D5E-43F7-B1C3-D7CA4E0C66E6}" type="presParOf" srcId="{FF3AC999-9FE1-48C7-BB43-21A3A0ADA5D7}" destId="{FA553345-FFC2-4F43-9D74-CD2F07E6FA12}" srcOrd="2" destOrd="0" presId="urn:microsoft.com/office/officeart/2008/layout/NameandTitleOrganizationalChart"/>
    <dgm:cxn modelId="{4F5ABC69-E0B5-4006-8614-ADB296985418}" type="presParOf" srcId="{FA553345-FFC2-4F43-9D74-CD2F07E6FA12}" destId="{1010C639-F272-4CC1-860B-50D7641B001E}" srcOrd="0" destOrd="0" presId="urn:microsoft.com/office/officeart/2008/layout/NameandTitleOrganizationalChart"/>
    <dgm:cxn modelId="{211C71F0-767B-4AFC-AA8E-1CA2258A8789}" type="presParOf" srcId="{FA553345-FFC2-4F43-9D74-CD2F07E6FA12}" destId="{D14CF508-4DD6-4CCF-AED2-670A70F401C9}" srcOrd="1" destOrd="0" presId="urn:microsoft.com/office/officeart/2008/layout/NameandTitleOrganizationalChart"/>
    <dgm:cxn modelId="{D3EA9862-1766-45DD-BE69-E915183254E3}" type="presParOf" srcId="{D14CF508-4DD6-4CCF-AED2-670A70F401C9}" destId="{2BBF5C22-177B-4EBC-8250-F2FC2880F878}" srcOrd="0" destOrd="0" presId="urn:microsoft.com/office/officeart/2008/layout/NameandTitleOrganizationalChart"/>
    <dgm:cxn modelId="{C06F5DDB-616D-4A8D-95BC-3166F39062EB}" type="presParOf" srcId="{2BBF5C22-177B-4EBC-8250-F2FC2880F878}" destId="{E29D3954-9D1B-449D-9FB4-8567C7F63218}" srcOrd="0" destOrd="0" presId="urn:microsoft.com/office/officeart/2008/layout/NameandTitleOrganizationalChart"/>
    <dgm:cxn modelId="{4299902E-1CEF-4B2C-8C67-0EB66E05E2E5}" type="presParOf" srcId="{2BBF5C22-177B-4EBC-8250-F2FC2880F878}" destId="{2E09AE33-2CB7-41CB-AF82-285CD7CC6C9A}" srcOrd="1" destOrd="0" presId="urn:microsoft.com/office/officeart/2008/layout/NameandTitleOrganizationalChart"/>
    <dgm:cxn modelId="{5B77262D-BE0F-40A3-B2FE-8D849E355198}" type="presParOf" srcId="{2BBF5C22-177B-4EBC-8250-F2FC2880F878}" destId="{1FA5C6BE-9023-4B56-BCA4-B6CDDC10F309}" srcOrd="2" destOrd="0" presId="urn:microsoft.com/office/officeart/2008/layout/NameandTitleOrganizationalChart"/>
    <dgm:cxn modelId="{AB447D5D-5539-438A-82A0-6DFC7EF9EB3F}" type="presParOf" srcId="{D14CF508-4DD6-4CCF-AED2-670A70F401C9}" destId="{9304E77F-1A56-458F-8596-0E4C53A106A7}" srcOrd="1" destOrd="0" presId="urn:microsoft.com/office/officeart/2008/layout/NameandTitleOrganizationalChart"/>
    <dgm:cxn modelId="{38F56EAC-2B94-4795-A4B3-64BD0CFA6725}" type="presParOf" srcId="{D14CF508-4DD6-4CCF-AED2-670A70F401C9}" destId="{C7EB98C8-8ADA-4E3B-B26F-C46B5ADA3DF0}" srcOrd="2" destOrd="0" presId="urn:microsoft.com/office/officeart/2008/layout/NameandTitleOrganizationalChart"/>
  </dgm:cxnLst>
  <dgm:bg/>
  <dgm:whole/>
</dgm:dataModel>
</file>

<file path=ppt/diagrams/data15.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13</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0AAB2B0C-3ED6-44A3-8FA2-54C494ED9229}" type="presOf" srcId="{9FA5B913-BFCE-4A7A-9E76-89982C8FF865}" destId="{47F8ADF0-F721-42D7-93F2-4AB8354A6F2C}" srcOrd="0" destOrd="0" presId="urn:microsoft.com/office/officeart/2008/layout/NameandTitleOrganizationalChart"/>
    <dgm:cxn modelId="{A2D66A80-A754-43D5-8742-10D87761CD11}" type="presOf" srcId="{9578DD02-A4EB-4C7C-A879-54A7E6190BD3}" destId="{FA71FED1-D485-4A76-9AF5-37730F05CC8D}"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DC53ED25-AB4D-4719-AD98-E9D2325B416E}" type="presOf" srcId="{2F0E4AA0-B2C0-4183-A0B2-0D5751152F6E}" destId="{EA64E2FE-DD92-4FBF-8DCA-1D4B9889E446}" srcOrd="0" destOrd="0" presId="urn:microsoft.com/office/officeart/2008/layout/NameandTitleOrganizationalChart"/>
    <dgm:cxn modelId="{41510093-ED11-4E07-9B1E-AE90696EE761}" type="presOf" srcId="{41F15A72-4E53-4B91-A8B8-DDDBEB1407E6}" destId="{37A2AB8D-7D02-4653-B480-836B5C2117B2}" srcOrd="0" destOrd="0" presId="urn:microsoft.com/office/officeart/2008/layout/NameandTitleOrganizationalChart"/>
    <dgm:cxn modelId="{37D49743-519E-4842-ABAF-C4DE07B8B204}" type="presOf" srcId="{92D251AE-54BA-4C3D-B669-248CE962CB0A}" destId="{93FA9691-093A-4920-BF92-B4E2239A7193}" srcOrd="0" destOrd="0" presId="urn:microsoft.com/office/officeart/2008/layout/NameandTitleOrganizationalChart"/>
    <dgm:cxn modelId="{8B1D04E3-B70E-4C19-9845-D58E7715F658}" type="presOf" srcId="{1333A538-016D-4C01-BACC-3248173B21C7}" destId="{1FA5C6BE-9023-4B56-BCA4-B6CDDC10F309}" srcOrd="1" destOrd="0" presId="urn:microsoft.com/office/officeart/2008/layout/NameandTitleOrganizationalChart"/>
    <dgm:cxn modelId="{59A32629-9C9C-4EAE-B891-CE0D2958989D}" type="presOf" srcId="{2F0E4AA0-B2C0-4183-A0B2-0D5751152F6E}" destId="{55A0DB5C-F8EF-4D8E-B616-71BF30E5F632}" srcOrd="1" destOrd="0" presId="urn:microsoft.com/office/officeart/2008/layout/NameandTitleOrganizationalChart"/>
    <dgm:cxn modelId="{7BBBFC87-43FE-4F06-8A72-31BD29233A1D}" type="presOf" srcId="{723E167E-3840-40D9-BDF3-66C806B9287C}" destId="{F809CCC2-6B7D-43CD-9BAF-95A3BA9B614C}" srcOrd="1" destOrd="0" presId="urn:microsoft.com/office/officeart/2008/layout/NameandTitleOrganizationalChart"/>
    <dgm:cxn modelId="{C96085C5-D409-4357-928D-6813C7363A72}" type="presOf" srcId="{AE1ECF37-414D-4A7D-945C-FF33585A0503}" destId="{F4600925-29C6-4AEC-ACDD-B2799F35EABD}"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F967F083-1C7F-407D-AAF5-93FFBD372600}" type="presOf" srcId="{1333A538-016D-4C01-BACC-3248173B21C7}" destId="{E29D3954-9D1B-449D-9FB4-8567C7F63218}" srcOrd="0" destOrd="0" presId="urn:microsoft.com/office/officeart/2008/layout/NameandTitleOrganizationalChart"/>
    <dgm:cxn modelId="{0FD99A50-B8B1-46DF-B3E3-82AC96097B8E}" type="presOf" srcId="{3C874C1A-B95F-46B8-A482-AFBE13B327AF}" destId="{BCE09CF2-DC05-420A-832D-145168E0413A}" srcOrd="0" destOrd="0" presId="urn:microsoft.com/office/officeart/2008/layout/NameandTitleOrganizationalChart"/>
    <dgm:cxn modelId="{A8956985-A4B3-47B5-8E17-F264733D10B1}" type="presOf" srcId="{A31B31E3-D83C-433D-995F-EC5EAFF89B7E}" destId="{EC5B3E83-F8D9-4C9D-A5B4-B40D97B9EB97}" srcOrd="1" destOrd="0" presId="urn:microsoft.com/office/officeart/2008/layout/NameandTitleOrganizationalChart"/>
    <dgm:cxn modelId="{8D7D4FE0-7F52-4D79-B095-14879C31A460}" type="presOf" srcId="{965558B9-F8C8-44FC-8BB2-8FCEBF66E6F2}" destId="{1010C639-F272-4CC1-860B-50D7641B001E}" srcOrd="0" destOrd="0" presId="urn:microsoft.com/office/officeart/2008/layout/NameandTitleOrganizationalChart"/>
    <dgm:cxn modelId="{17F09B8F-D41C-4DE8-9957-A82B0D04035C}" type="presOf" srcId="{A31B31E3-D83C-433D-995F-EC5EAFF89B7E}" destId="{B49C305E-6F59-484E-BA61-3C820B057B35}" srcOrd="0" destOrd="0" presId="urn:microsoft.com/office/officeart/2008/layout/NameandTitleOrganizationalChart"/>
    <dgm:cxn modelId="{3403BFE0-DEA3-4246-9265-7AD3322A064B}" type="presOf" srcId="{195B0538-16FC-4659-8300-3E67A63ADF92}" destId="{2E09AE33-2CB7-41CB-AF82-285CD7CC6C9A}"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56159923-DEB7-4BB7-AD56-7CA0E10541BE}" type="presOf" srcId="{015F36FA-452C-4DF6-A966-9A2D2AD1E9BB}" destId="{FD1D1D2F-70C1-4CC3-8737-4201A2234A49}"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1C637C40-EA6C-4B10-B19D-DB35E3CCC91A}" type="presOf" srcId="{723E167E-3840-40D9-BDF3-66C806B9287C}" destId="{66D7B79B-4CF5-49EF-A5C4-7E91058ACDBB}" srcOrd="0" destOrd="0" presId="urn:microsoft.com/office/officeart/2008/layout/NameandTitleOrganizationalChart"/>
    <dgm:cxn modelId="{18332C76-FD03-4D7C-B54A-D0ACB0F4E29E}" type="presOf" srcId="{128DDE66-5D1A-43F3-9E9D-019280FF853F}" destId="{DAA0E16E-6212-4D13-A26D-7290ADC24001}" srcOrd="0" destOrd="0" presId="urn:microsoft.com/office/officeart/2008/layout/NameandTitleOrganizationalChart"/>
    <dgm:cxn modelId="{C0829E08-9E55-4DBF-80B4-79E48B59595C}" type="presOf" srcId="{D402EB85-43D9-4507-AAB3-5BBBF32F57A6}" destId="{3C3CB4CF-8235-4242-A353-0AC972C113C7}" srcOrd="0" destOrd="0" presId="urn:microsoft.com/office/officeart/2008/layout/NameandTitleOrganizationalChart"/>
    <dgm:cxn modelId="{ADB47DD6-8264-4569-981C-5E22C44875E0}" type="presOf" srcId="{9578DD02-A4EB-4C7C-A879-54A7E6190BD3}" destId="{6AADDB55-C7B5-4B21-8CDD-5E101658CB8F}" srcOrd="1" destOrd="0" presId="urn:microsoft.com/office/officeart/2008/layout/NameandTitleOrganizationalChart"/>
    <dgm:cxn modelId="{8A64A07A-E958-4EC9-931C-3611679AE85D}" type="presParOf" srcId="{F4600925-29C6-4AEC-ACDD-B2799F35EABD}" destId="{E7E70DB4-8D1F-4017-8C0C-AB9DD2EB8B7B}" srcOrd="0" destOrd="0" presId="urn:microsoft.com/office/officeart/2008/layout/NameandTitleOrganizationalChart"/>
    <dgm:cxn modelId="{D8F5E986-0A2D-483B-9668-F13E95B35549}" type="presParOf" srcId="{E7E70DB4-8D1F-4017-8C0C-AB9DD2EB8B7B}" destId="{1C3447C3-CAB0-45ED-AA19-A7136C289AFC}" srcOrd="0" destOrd="0" presId="urn:microsoft.com/office/officeart/2008/layout/NameandTitleOrganizationalChart"/>
    <dgm:cxn modelId="{700DD563-90AE-47DE-B2AF-60921DA0C139}" type="presParOf" srcId="{1C3447C3-CAB0-45ED-AA19-A7136C289AFC}" destId="{EA64E2FE-DD92-4FBF-8DCA-1D4B9889E446}" srcOrd="0" destOrd="0" presId="urn:microsoft.com/office/officeart/2008/layout/NameandTitleOrganizationalChart"/>
    <dgm:cxn modelId="{4A39BFB1-309F-4469-8B02-D937B6041684}" type="presParOf" srcId="{1C3447C3-CAB0-45ED-AA19-A7136C289AFC}" destId="{3C3CB4CF-8235-4242-A353-0AC972C113C7}" srcOrd="1" destOrd="0" presId="urn:microsoft.com/office/officeart/2008/layout/NameandTitleOrganizationalChart"/>
    <dgm:cxn modelId="{A84E83B0-71F0-4FED-BCCB-9C646A3F8D34}" type="presParOf" srcId="{1C3447C3-CAB0-45ED-AA19-A7136C289AFC}" destId="{55A0DB5C-F8EF-4D8E-B616-71BF30E5F632}" srcOrd="2" destOrd="0" presId="urn:microsoft.com/office/officeart/2008/layout/NameandTitleOrganizationalChart"/>
    <dgm:cxn modelId="{806193EE-3F5F-4B56-B3D5-3C8F2970594A}" type="presParOf" srcId="{E7E70DB4-8D1F-4017-8C0C-AB9DD2EB8B7B}" destId="{649288AC-CB15-4ADC-84FC-8FECC485042E}" srcOrd="1" destOrd="0" presId="urn:microsoft.com/office/officeart/2008/layout/NameandTitleOrganizationalChart"/>
    <dgm:cxn modelId="{959EFA7D-DAC9-47E5-842B-888CFBA3DCA1}" type="presParOf" srcId="{E7E70DB4-8D1F-4017-8C0C-AB9DD2EB8B7B}" destId="{0CB9FE92-B339-4F72-957B-7273C8E20C0F}" srcOrd="2" destOrd="0" presId="urn:microsoft.com/office/officeart/2008/layout/NameandTitleOrganizationalChart"/>
    <dgm:cxn modelId="{401C4C6B-DE37-4328-B9A7-5093DDC2B8EA}" type="presParOf" srcId="{0CB9FE92-B339-4F72-957B-7273C8E20C0F}" destId="{DAA0E16E-6212-4D13-A26D-7290ADC24001}" srcOrd="0" destOrd="0" presId="urn:microsoft.com/office/officeart/2008/layout/NameandTitleOrganizationalChart"/>
    <dgm:cxn modelId="{E1B14A6B-C40F-4C5A-8FDF-6A8014C3B58E}" type="presParOf" srcId="{0CB9FE92-B339-4F72-957B-7273C8E20C0F}" destId="{05E1A016-3408-4125-9DCC-441DA3D2C8D0}" srcOrd="1" destOrd="0" presId="urn:microsoft.com/office/officeart/2008/layout/NameandTitleOrganizationalChart"/>
    <dgm:cxn modelId="{8EAF4BF1-FFA6-4AB2-84DA-5C32218B39CE}" type="presParOf" srcId="{05E1A016-3408-4125-9DCC-441DA3D2C8D0}" destId="{56D73120-E263-485E-BCD8-BDEC9539F0E2}" srcOrd="0" destOrd="0" presId="urn:microsoft.com/office/officeart/2008/layout/NameandTitleOrganizationalChart"/>
    <dgm:cxn modelId="{3741E102-DCA0-4CA3-B521-6F61F507EA2E}" type="presParOf" srcId="{56D73120-E263-485E-BCD8-BDEC9539F0E2}" destId="{66D7B79B-4CF5-49EF-A5C4-7E91058ACDBB}" srcOrd="0" destOrd="0" presId="urn:microsoft.com/office/officeart/2008/layout/NameandTitleOrganizationalChart"/>
    <dgm:cxn modelId="{C28C2783-61F6-4FFD-A087-72D5FCD852AE}" type="presParOf" srcId="{56D73120-E263-485E-BCD8-BDEC9539F0E2}" destId="{FD1D1D2F-70C1-4CC3-8737-4201A2234A49}" srcOrd="1" destOrd="0" presId="urn:microsoft.com/office/officeart/2008/layout/NameandTitleOrganizationalChart"/>
    <dgm:cxn modelId="{D0692663-5D42-450A-BED2-58010A8651BA}" type="presParOf" srcId="{56D73120-E263-485E-BCD8-BDEC9539F0E2}" destId="{F809CCC2-6B7D-43CD-9BAF-95A3BA9B614C}" srcOrd="2" destOrd="0" presId="urn:microsoft.com/office/officeart/2008/layout/NameandTitleOrganizationalChart"/>
    <dgm:cxn modelId="{52654190-2DC7-4CAE-BFB3-E96AD34FC5D5}" type="presParOf" srcId="{05E1A016-3408-4125-9DCC-441DA3D2C8D0}" destId="{748C27AE-CF6B-492E-8121-009B1DADF9BB}" srcOrd="1" destOrd="0" presId="urn:microsoft.com/office/officeart/2008/layout/NameandTitleOrganizationalChart"/>
    <dgm:cxn modelId="{04E137D3-D866-4B56-970D-88F2A7A48262}" type="presParOf" srcId="{05E1A016-3408-4125-9DCC-441DA3D2C8D0}" destId="{8ECC422D-B2F0-42E3-ABD8-59CF2EC8AD45}" srcOrd="2" destOrd="0" presId="urn:microsoft.com/office/officeart/2008/layout/NameandTitleOrganizationalChart"/>
    <dgm:cxn modelId="{33213AB6-32C3-4760-AB46-98E8D4A2E68C}" type="presParOf" srcId="{8ECC422D-B2F0-42E3-ABD8-59CF2EC8AD45}" destId="{37A2AB8D-7D02-4653-B480-836B5C2117B2}" srcOrd="0" destOrd="0" presId="urn:microsoft.com/office/officeart/2008/layout/NameandTitleOrganizationalChart"/>
    <dgm:cxn modelId="{8840123C-08A3-4755-A323-42829AC42766}" type="presParOf" srcId="{8ECC422D-B2F0-42E3-ABD8-59CF2EC8AD45}" destId="{822BC9E9-633B-40F4-B791-7B8264D403D5}" srcOrd="1" destOrd="0" presId="urn:microsoft.com/office/officeart/2008/layout/NameandTitleOrganizationalChart"/>
    <dgm:cxn modelId="{FA6C070D-367C-4B57-8FB5-0F15DB9FBA89}" type="presParOf" srcId="{822BC9E9-633B-40F4-B791-7B8264D403D5}" destId="{A07C127A-711E-441B-B643-784CF0342A44}" srcOrd="0" destOrd="0" presId="urn:microsoft.com/office/officeart/2008/layout/NameandTitleOrganizationalChart"/>
    <dgm:cxn modelId="{B9BE2BF9-5864-4216-BE3A-36C879EA074D}" type="presParOf" srcId="{A07C127A-711E-441B-B643-784CF0342A44}" destId="{B49C305E-6F59-484E-BA61-3C820B057B35}" srcOrd="0" destOrd="0" presId="urn:microsoft.com/office/officeart/2008/layout/NameandTitleOrganizationalChart"/>
    <dgm:cxn modelId="{76ADE328-ED31-4E6A-A0C3-49826F4D407C}" type="presParOf" srcId="{A07C127A-711E-441B-B643-784CF0342A44}" destId="{47F8ADF0-F721-42D7-93F2-4AB8354A6F2C}" srcOrd="1" destOrd="0" presId="urn:microsoft.com/office/officeart/2008/layout/NameandTitleOrganizationalChart"/>
    <dgm:cxn modelId="{9BADCBFF-61AE-4CC7-AF7E-218E5BCF4516}" type="presParOf" srcId="{A07C127A-711E-441B-B643-784CF0342A44}" destId="{EC5B3E83-F8D9-4C9D-A5B4-B40D97B9EB97}" srcOrd="2" destOrd="0" presId="urn:microsoft.com/office/officeart/2008/layout/NameandTitleOrganizationalChart"/>
    <dgm:cxn modelId="{B82B7F66-B11C-41FA-8E11-75EFAF4CD0BD}" type="presParOf" srcId="{822BC9E9-633B-40F4-B791-7B8264D403D5}" destId="{BBFB2A8C-FF07-43DF-AC79-3C6740EBC7B9}" srcOrd="1" destOrd="0" presId="urn:microsoft.com/office/officeart/2008/layout/NameandTitleOrganizationalChart"/>
    <dgm:cxn modelId="{D0CD558B-16EB-41A7-8F58-D6DEE960FF0A}" type="presParOf" srcId="{822BC9E9-633B-40F4-B791-7B8264D403D5}" destId="{BF4E486D-EA30-4FFE-ABFA-0641D742BB6D}" srcOrd="2" destOrd="0" presId="urn:microsoft.com/office/officeart/2008/layout/NameandTitleOrganizationalChart"/>
    <dgm:cxn modelId="{72E9A0C3-224B-4A59-AA39-B2D1B4D43AD4}" type="presParOf" srcId="{0CB9FE92-B339-4F72-957B-7273C8E20C0F}" destId="{BCE09CF2-DC05-420A-832D-145168E0413A}" srcOrd="2" destOrd="0" presId="urn:microsoft.com/office/officeart/2008/layout/NameandTitleOrganizationalChart"/>
    <dgm:cxn modelId="{E8D9478E-17E3-4209-BA40-72E40F581C41}" type="presParOf" srcId="{0CB9FE92-B339-4F72-957B-7273C8E20C0F}" destId="{FF3AC999-9FE1-48C7-BB43-21A3A0ADA5D7}" srcOrd="3" destOrd="0" presId="urn:microsoft.com/office/officeart/2008/layout/NameandTitleOrganizationalChart"/>
    <dgm:cxn modelId="{21096867-75CB-4E7A-AB9A-E3E028281725}" type="presParOf" srcId="{FF3AC999-9FE1-48C7-BB43-21A3A0ADA5D7}" destId="{17412FC3-4C86-41D9-A5B5-525546CC27B5}" srcOrd="0" destOrd="0" presId="urn:microsoft.com/office/officeart/2008/layout/NameandTitleOrganizationalChart"/>
    <dgm:cxn modelId="{353F1575-12D8-44E9-91A4-6E324102492B}" type="presParOf" srcId="{17412FC3-4C86-41D9-A5B5-525546CC27B5}" destId="{FA71FED1-D485-4A76-9AF5-37730F05CC8D}" srcOrd="0" destOrd="0" presId="urn:microsoft.com/office/officeart/2008/layout/NameandTitleOrganizationalChart"/>
    <dgm:cxn modelId="{2D7CE240-59FD-42E8-BE05-C18C5561F0EB}" type="presParOf" srcId="{17412FC3-4C86-41D9-A5B5-525546CC27B5}" destId="{93FA9691-093A-4920-BF92-B4E2239A7193}" srcOrd="1" destOrd="0" presId="urn:microsoft.com/office/officeart/2008/layout/NameandTitleOrganizationalChart"/>
    <dgm:cxn modelId="{189AE409-9B93-4E48-8F32-9F47D505EB1A}" type="presParOf" srcId="{17412FC3-4C86-41D9-A5B5-525546CC27B5}" destId="{6AADDB55-C7B5-4B21-8CDD-5E101658CB8F}" srcOrd="2" destOrd="0" presId="urn:microsoft.com/office/officeart/2008/layout/NameandTitleOrganizationalChart"/>
    <dgm:cxn modelId="{FC91194E-1F51-4CD0-B738-C8B43047BAEB}" type="presParOf" srcId="{FF3AC999-9FE1-48C7-BB43-21A3A0ADA5D7}" destId="{E2E6E245-2BE0-4F11-81BA-49252AF91110}" srcOrd="1" destOrd="0" presId="urn:microsoft.com/office/officeart/2008/layout/NameandTitleOrganizationalChart"/>
    <dgm:cxn modelId="{7BEF824A-1CA1-4C37-A28E-6C0313163949}" type="presParOf" srcId="{FF3AC999-9FE1-48C7-BB43-21A3A0ADA5D7}" destId="{FA553345-FFC2-4F43-9D74-CD2F07E6FA12}" srcOrd="2" destOrd="0" presId="urn:microsoft.com/office/officeart/2008/layout/NameandTitleOrganizationalChart"/>
    <dgm:cxn modelId="{188CA40A-555A-43D0-AEB9-5C35611D5E2B}" type="presParOf" srcId="{FA553345-FFC2-4F43-9D74-CD2F07E6FA12}" destId="{1010C639-F272-4CC1-860B-50D7641B001E}" srcOrd="0" destOrd="0" presId="urn:microsoft.com/office/officeart/2008/layout/NameandTitleOrganizationalChart"/>
    <dgm:cxn modelId="{86AA5D40-760D-4E6B-AE65-18FC45A1E1CC}" type="presParOf" srcId="{FA553345-FFC2-4F43-9D74-CD2F07E6FA12}" destId="{D14CF508-4DD6-4CCF-AED2-670A70F401C9}" srcOrd="1" destOrd="0" presId="urn:microsoft.com/office/officeart/2008/layout/NameandTitleOrganizationalChart"/>
    <dgm:cxn modelId="{5E662B91-8312-4B90-9DB8-691DFBC621C4}" type="presParOf" srcId="{D14CF508-4DD6-4CCF-AED2-670A70F401C9}" destId="{2BBF5C22-177B-4EBC-8250-F2FC2880F878}" srcOrd="0" destOrd="0" presId="urn:microsoft.com/office/officeart/2008/layout/NameandTitleOrganizationalChart"/>
    <dgm:cxn modelId="{55BCE5D0-EFBC-443D-8DD0-811CF90A9214}" type="presParOf" srcId="{2BBF5C22-177B-4EBC-8250-F2FC2880F878}" destId="{E29D3954-9D1B-449D-9FB4-8567C7F63218}" srcOrd="0" destOrd="0" presId="urn:microsoft.com/office/officeart/2008/layout/NameandTitleOrganizationalChart"/>
    <dgm:cxn modelId="{F375B2D8-0F6E-431F-BA98-2C09D4059AD4}" type="presParOf" srcId="{2BBF5C22-177B-4EBC-8250-F2FC2880F878}" destId="{2E09AE33-2CB7-41CB-AF82-285CD7CC6C9A}" srcOrd="1" destOrd="0" presId="urn:microsoft.com/office/officeart/2008/layout/NameandTitleOrganizationalChart"/>
    <dgm:cxn modelId="{2F25E85A-E56B-4353-91A0-498CA8437611}" type="presParOf" srcId="{2BBF5C22-177B-4EBC-8250-F2FC2880F878}" destId="{1FA5C6BE-9023-4B56-BCA4-B6CDDC10F309}" srcOrd="2" destOrd="0" presId="urn:microsoft.com/office/officeart/2008/layout/NameandTitleOrganizationalChart"/>
    <dgm:cxn modelId="{8FF2D6B6-DF05-40AA-AD3E-6E6A0FB75C58}" type="presParOf" srcId="{D14CF508-4DD6-4CCF-AED2-670A70F401C9}" destId="{9304E77F-1A56-458F-8596-0E4C53A106A7}" srcOrd="1" destOrd="0" presId="urn:microsoft.com/office/officeart/2008/layout/NameandTitleOrganizationalChart"/>
    <dgm:cxn modelId="{7F07DE09-0885-420A-9A19-78684771D939}" type="presParOf" srcId="{D14CF508-4DD6-4CCF-AED2-670A70F401C9}" destId="{C7EB98C8-8ADA-4E3B-B26F-C46B5ADA3DF0}" srcOrd="2" destOrd="0" presId="urn:microsoft.com/office/officeart/2008/layout/NameandTitleOrganizationalChart"/>
  </dgm:cxnLst>
  <dgm:bg/>
  <dgm:whole/>
</dgm:dataModel>
</file>

<file path=ppt/diagrams/data16.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4</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2</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2</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24</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28</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3A0365B7-7A64-4DC8-870C-C1A41984D3D8}" srcId="{2F0E4AA0-B2C0-4183-A0B2-0D5751152F6E}" destId="{9578DD02-A4EB-4C7C-A879-54A7E6190BD3}" srcOrd="1" destOrd="0" parTransId="{3C874C1A-B95F-46B8-A482-AFBE13B327AF}" sibTransId="{92D251AE-54BA-4C3D-B669-248CE962CB0A}"/>
    <dgm:cxn modelId="{8B1E3C5B-4A31-4149-8E0E-C3BF0CFA4C1E}" type="presOf" srcId="{015F36FA-452C-4DF6-A966-9A2D2AD1E9BB}" destId="{FD1D1D2F-70C1-4CC3-8737-4201A2234A49}" srcOrd="0" destOrd="0" presId="urn:microsoft.com/office/officeart/2008/layout/NameandTitleOrganizationalChart"/>
    <dgm:cxn modelId="{D6C792C6-DC9E-4018-B7DC-32CCADBEDC3B}" type="presOf" srcId="{3C874C1A-B95F-46B8-A482-AFBE13B327AF}" destId="{BCE09CF2-DC05-420A-832D-145168E0413A}" srcOrd="0" destOrd="0" presId="urn:microsoft.com/office/officeart/2008/layout/NameandTitleOrganizationalChart"/>
    <dgm:cxn modelId="{1DAF2F65-B50E-4997-BFB7-8EC5290151D6}" type="presOf" srcId="{195B0538-16FC-4659-8300-3E67A63ADF92}" destId="{2E09AE33-2CB7-41CB-AF82-285CD7CC6C9A}" srcOrd="0" destOrd="0" presId="urn:microsoft.com/office/officeart/2008/layout/NameandTitleOrganizationalChart"/>
    <dgm:cxn modelId="{FD14D02B-A82E-4B78-885A-50792E0E5726}" type="presOf" srcId="{2F0E4AA0-B2C0-4183-A0B2-0D5751152F6E}" destId="{EA64E2FE-DD92-4FBF-8DCA-1D4B9889E446}" srcOrd="0" destOrd="0" presId="urn:microsoft.com/office/officeart/2008/layout/NameandTitleOrganizationalChart"/>
    <dgm:cxn modelId="{372FBABD-2A00-4004-9763-5F8E08B5089A}" type="presOf" srcId="{128DDE66-5D1A-43F3-9E9D-019280FF853F}" destId="{DAA0E16E-6212-4D13-A26D-7290ADC24001}" srcOrd="0" destOrd="0" presId="urn:microsoft.com/office/officeart/2008/layout/NameandTitleOrganizationalChart"/>
    <dgm:cxn modelId="{C2FE7990-0CE6-4C78-88AA-C396B6BD4E6E}" type="presOf" srcId="{D402EB85-43D9-4507-AAB3-5BBBF32F57A6}" destId="{3C3CB4CF-8235-4242-A353-0AC972C113C7}" srcOrd="0" destOrd="0" presId="urn:microsoft.com/office/officeart/2008/layout/NameandTitleOrganizationalChart"/>
    <dgm:cxn modelId="{8A0C560D-A8BC-4B34-A64F-34CD352B9C61}" type="presOf" srcId="{1333A538-016D-4C01-BACC-3248173B21C7}" destId="{1FA5C6BE-9023-4B56-BCA4-B6CDDC10F309}" srcOrd="1" destOrd="0" presId="urn:microsoft.com/office/officeart/2008/layout/NameandTitleOrganizationalChart"/>
    <dgm:cxn modelId="{583782B7-CDBA-434C-9434-DF7C2B60FC4D}" type="presOf" srcId="{92D251AE-54BA-4C3D-B669-248CE962CB0A}" destId="{93FA9691-093A-4920-BF92-B4E2239A7193}" srcOrd="0" destOrd="0" presId="urn:microsoft.com/office/officeart/2008/layout/NameandTitleOrganizationalChart"/>
    <dgm:cxn modelId="{64DC853C-DB69-4E8E-8263-238B7ED636AB}" type="presOf" srcId="{2F0E4AA0-B2C0-4183-A0B2-0D5751152F6E}" destId="{55A0DB5C-F8EF-4D8E-B616-71BF30E5F632}" srcOrd="1" destOrd="0" presId="urn:microsoft.com/office/officeart/2008/layout/NameandTitleOrganizationalChart"/>
    <dgm:cxn modelId="{01DBB515-7D7D-4A12-A888-7AAC0C8FB336}" type="presOf" srcId="{9578DD02-A4EB-4C7C-A879-54A7E6190BD3}" destId="{FA71FED1-D485-4A76-9AF5-37730F05CC8D}"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A3055DA3-AE6C-41E5-B90B-207FB121D2B4}" type="presOf" srcId="{723E167E-3840-40D9-BDF3-66C806B9287C}" destId="{F809CCC2-6B7D-43CD-9BAF-95A3BA9B614C}" srcOrd="1" destOrd="0" presId="urn:microsoft.com/office/officeart/2008/layout/NameandTitleOrganizationalChart"/>
    <dgm:cxn modelId="{5E53C437-E1BC-49A1-AE36-3325FEC49498}" type="presOf" srcId="{1333A538-016D-4C01-BACC-3248173B21C7}" destId="{E29D3954-9D1B-449D-9FB4-8567C7F63218}" srcOrd="0" destOrd="0" presId="urn:microsoft.com/office/officeart/2008/layout/NameandTitleOrganizationalChart"/>
    <dgm:cxn modelId="{FE09F97D-06E3-4018-A8A7-F6C1D6138A5A}" type="presOf" srcId="{A31B31E3-D83C-433D-995F-EC5EAFF89B7E}" destId="{EC5B3E83-F8D9-4C9D-A5B4-B40D97B9EB97}" srcOrd="1" destOrd="0" presId="urn:microsoft.com/office/officeart/2008/layout/NameandTitleOrganizationalChart"/>
    <dgm:cxn modelId="{EC414365-05A8-4195-9281-7DE82C2108FF}" type="presOf" srcId="{9FA5B913-BFCE-4A7A-9E76-89982C8FF865}" destId="{47F8ADF0-F721-42D7-93F2-4AB8354A6F2C}" srcOrd="0" destOrd="0" presId="urn:microsoft.com/office/officeart/2008/layout/NameandTitleOrganizationalChart"/>
    <dgm:cxn modelId="{336151E6-78DC-44EF-B000-BA268CC2772E}" type="presOf" srcId="{965558B9-F8C8-44FC-8BB2-8FCEBF66E6F2}" destId="{1010C639-F272-4CC1-860B-50D7641B001E}"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66B971AF-6824-4EA0-B108-E58DA7F21CDE}" type="presOf" srcId="{723E167E-3840-40D9-BDF3-66C806B9287C}" destId="{66D7B79B-4CF5-49EF-A5C4-7E91058ACDBB}" srcOrd="0" destOrd="0" presId="urn:microsoft.com/office/officeart/2008/layout/NameandTitleOrganizationalChart"/>
    <dgm:cxn modelId="{5BEDAFD8-2F70-4864-A662-B63BCBADC884}" type="presOf" srcId="{AE1ECF37-414D-4A7D-945C-FF33585A0503}" destId="{F4600925-29C6-4AEC-ACDD-B2799F35EABD}" srcOrd="0" destOrd="0" presId="urn:microsoft.com/office/officeart/2008/layout/NameandTitleOrganizationalChart"/>
    <dgm:cxn modelId="{BB70E19C-4A2D-4D8E-B530-02D3023F30E5}" type="presOf" srcId="{A31B31E3-D83C-433D-995F-EC5EAFF89B7E}" destId="{B49C305E-6F59-484E-BA61-3C820B057B35}"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D3982311-A282-4A98-BAE7-CCC464888784}" type="presOf" srcId="{9578DD02-A4EB-4C7C-A879-54A7E6190BD3}" destId="{6AADDB55-C7B5-4B21-8CDD-5E101658CB8F}" srcOrd="1" destOrd="0" presId="urn:microsoft.com/office/officeart/2008/layout/NameandTitleOrganizationalChart"/>
    <dgm:cxn modelId="{4EBFB2F1-7610-4F1A-8D33-6AA2672E83F6}" type="presOf" srcId="{41F15A72-4E53-4B91-A8B8-DDDBEB1407E6}" destId="{37A2AB8D-7D02-4653-B480-836B5C2117B2}"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3F73255D-9448-4ABD-B66B-0391F9FD9233}" type="presParOf" srcId="{F4600925-29C6-4AEC-ACDD-B2799F35EABD}" destId="{E7E70DB4-8D1F-4017-8C0C-AB9DD2EB8B7B}" srcOrd="0" destOrd="0" presId="urn:microsoft.com/office/officeart/2008/layout/NameandTitleOrganizationalChart"/>
    <dgm:cxn modelId="{37D895DF-7A2B-48CD-9822-A6D7464A9922}" type="presParOf" srcId="{E7E70DB4-8D1F-4017-8C0C-AB9DD2EB8B7B}" destId="{1C3447C3-CAB0-45ED-AA19-A7136C289AFC}" srcOrd="0" destOrd="0" presId="urn:microsoft.com/office/officeart/2008/layout/NameandTitleOrganizationalChart"/>
    <dgm:cxn modelId="{9698E4D1-5E0F-47F0-8C3F-6E9D00055B59}" type="presParOf" srcId="{1C3447C3-CAB0-45ED-AA19-A7136C289AFC}" destId="{EA64E2FE-DD92-4FBF-8DCA-1D4B9889E446}" srcOrd="0" destOrd="0" presId="urn:microsoft.com/office/officeart/2008/layout/NameandTitleOrganizationalChart"/>
    <dgm:cxn modelId="{10C27507-DCCF-4086-B920-D24160E996EE}" type="presParOf" srcId="{1C3447C3-CAB0-45ED-AA19-A7136C289AFC}" destId="{3C3CB4CF-8235-4242-A353-0AC972C113C7}" srcOrd="1" destOrd="0" presId="urn:microsoft.com/office/officeart/2008/layout/NameandTitleOrganizationalChart"/>
    <dgm:cxn modelId="{535EA140-5954-4119-A476-1917DD53873C}" type="presParOf" srcId="{1C3447C3-CAB0-45ED-AA19-A7136C289AFC}" destId="{55A0DB5C-F8EF-4D8E-B616-71BF30E5F632}" srcOrd="2" destOrd="0" presId="urn:microsoft.com/office/officeart/2008/layout/NameandTitleOrganizationalChart"/>
    <dgm:cxn modelId="{1EE14F12-0F13-4CEF-BDF3-AD2850CCE819}" type="presParOf" srcId="{E7E70DB4-8D1F-4017-8C0C-AB9DD2EB8B7B}" destId="{649288AC-CB15-4ADC-84FC-8FECC485042E}" srcOrd="1" destOrd="0" presId="urn:microsoft.com/office/officeart/2008/layout/NameandTitleOrganizationalChart"/>
    <dgm:cxn modelId="{A6B95A04-267F-41CB-998B-DEC9C1D2378F}" type="presParOf" srcId="{E7E70DB4-8D1F-4017-8C0C-AB9DD2EB8B7B}" destId="{0CB9FE92-B339-4F72-957B-7273C8E20C0F}" srcOrd="2" destOrd="0" presId="urn:microsoft.com/office/officeart/2008/layout/NameandTitleOrganizationalChart"/>
    <dgm:cxn modelId="{E81ECB5E-58A2-46E2-85EE-7C17A2EC03F5}" type="presParOf" srcId="{0CB9FE92-B339-4F72-957B-7273C8E20C0F}" destId="{DAA0E16E-6212-4D13-A26D-7290ADC24001}" srcOrd="0" destOrd="0" presId="urn:microsoft.com/office/officeart/2008/layout/NameandTitleOrganizationalChart"/>
    <dgm:cxn modelId="{35018D66-D117-4AE7-9EF0-77364531C26F}" type="presParOf" srcId="{0CB9FE92-B339-4F72-957B-7273C8E20C0F}" destId="{05E1A016-3408-4125-9DCC-441DA3D2C8D0}" srcOrd="1" destOrd="0" presId="urn:microsoft.com/office/officeart/2008/layout/NameandTitleOrganizationalChart"/>
    <dgm:cxn modelId="{60E28884-DAE6-4996-A62B-ED5AF5678D8B}" type="presParOf" srcId="{05E1A016-3408-4125-9DCC-441DA3D2C8D0}" destId="{56D73120-E263-485E-BCD8-BDEC9539F0E2}" srcOrd="0" destOrd="0" presId="urn:microsoft.com/office/officeart/2008/layout/NameandTitleOrganizationalChart"/>
    <dgm:cxn modelId="{316A1894-9698-455D-9E7C-0F9E8646C389}" type="presParOf" srcId="{56D73120-E263-485E-BCD8-BDEC9539F0E2}" destId="{66D7B79B-4CF5-49EF-A5C4-7E91058ACDBB}" srcOrd="0" destOrd="0" presId="urn:microsoft.com/office/officeart/2008/layout/NameandTitleOrganizationalChart"/>
    <dgm:cxn modelId="{5A29DD9A-BB19-41DE-B4AF-DB74783309AB}" type="presParOf" srcId="{56D73120-E263-485E-BCD8-BDEC9539F0E2}" destId="{FD1D1D2F-70C1-4CC3-8737-4201A2234A49}" srcOrd="1" destOrd="0" presId="urn:microsoft.com/office/officeart/2008/layout/NameandTitleOrganizationalChart"/>
    <dgm:cxn modelId="{740DD052-F159-4352-BD0D-1145ED39A0D5}" type="presParOf" srcId="{56D73120-E263-485E-BCD8-BDEC9539F0E2}" destId="{F809CCC2-6B7D-43CD-9BAF-95A3BA9B614C}" srcOrd="2" destOrd="0" presId="urn:microsoft.com/office/officeart/2008/layout/NameandTitleOrganizationalChart"/>
    <dgm:cxn modelId="{D60C23C5-EC7C-4500-A047-97DFF1B94836}" type="presParOf" srcId="{05E1A016-3408-4125-9DCC-441DA3D2C8D0}" destId="{748C27AE-CF6B-492E-8121-009B1DADF9BB}" srcOrd="1" destOrd="0" presId="urn:microsoft.com/office/officeart/2008/layout/NameandTitleOrganizationalChart"/>
    <dgm:cxn modelId="{E1C4A5A4-D61C-4916-976B-D11DC2D75714}" type="presParOf" srcId="{05E1A016-3408-4125-9DCC-441DA3D2C8D0}" destId="{8ECC422D-B2F0-42E3-ABD8-59CF2EC8AD45}" srcOrd="2" destOrd="0" presId="urn:microsoft.com/office/officeart/2008/layout/NameandTitleOrganizationalChart"/>
    <dgm:cxn modelId="{B47A12F6-105E-4FEC-9E77-4B8A8BC3F632}" type="presParOf" srcId="{8ECC422D-B2F0-42E3-ABD8-59CF2EC8AD45}" destId="{37A2AB8D-7D02-4653-B480-836B5C2117B2}" srcOrd="0" destOrd="0" presId="urn:microsoft.com/office/officeart/2008/layout/NameandTitleOrganizationalChart"/>
    <dgm:cxn modelId="{9DC0EF72-5762-49D3-9B22-4448603C1EFF}" type="presParOf" srcId="{8ECC422D-B2F0-42E3-ABD8-59CF2EC8AD45}" destId="{822BC9E9-633B-40F4-B791-7B8264D403D5}" srcOrd="1" destOrd="0" presId="urn:microsoft.com/office/officeart/2008/layout/NameandTitleOrganizationalChart"/>
    <dgm:cxn modelId="{ED64B63E-CE0C-40D4-930B-9DAD4A4AF7EB}" type="presParOf" srcId="{822BC9E9-633B-40F4-B791-7B8264D403D5}" destId="{A07C127A-711E-441B-B643-784CF0342A44}" srcOrd="0" destOrd="0" presId="urn:microsoft.com/office/officeart/2008/layout/NameandTitleOrganizationalChart"/>
    <dgm:cxn modelId="{19B61AB0-9E1D-4C0C-AD5D-EE77BFBF6C37}" type="presParOf" srcId="{A07C127A-711E-441B-B643-784CF0342A44}" destId="{B49C305E-6F59-484E-BA61-3C820B057B35}" srcOrd="0" destOrd="0" presId="urn:microsoft.com/office/officeart/2008/layout/NameandTitleOrganizationalChart"/>
    <dgm:cxn modelId="{B5272E6B-38F0-4909-8985-E14C6ABA1D9A}" type="presParOf" srcId="{A07C127A-711E-441B-B643-784CF0342A44}" destId="{47F8ADF0-F721-42D7-93F2-4AB8354A6F2C}" srcOrd="1" destOrd="0" presId="urn:microsoft.com/office/officeart/2008/layout/NameandTitleOrganizationalChart"/>
    <dgm:cxn modelId="{43A62966-57F1-4DB4-9569-44CFD8A7EFA3}" type="presParOf" srcId="{A07C127A-711E-441B-B643-784CF0342A44}" destId="{EC5B3E83-F8D9-4C9D-A5B4-B40D97B9EB97}" srcOrd="2" destOrd="0" presId="urn:microsoft.com/office/officeart/2008/layout/NameandTitleOrganizationalChart"/>
    <dgm:cxn modelId="{0C3A1D2D-A2C3-434A-BC28-6F308EC0898A}" type="presParOf" srcId="{822BC9E9-633B-40F4-B791-7B8264D403D5}" destId="{BBFB2A8C-FF07-43DF-AC79-3C6740EBC7B9}" srcOrd="1" destOrd="0" presId="urn:microsoft.com/office/officeart/2008/layout/NameandTitleOrganizationalChart"/>
    <dgm:cxn modelId="{558934CF-77D9-45C5-8A10-10ADA2DD6A6A}" type="presParOf" srcId="{822BC9E9-633B-40F4-B791-7B8264D403D5}" destId="{BF4E486D-EA30-4FFE-ABFA-0641D742BB6D}" srcOrd="2" destOrd="0" presId="urn:microsoft.com/office/officeart/2008/layout/NameandTitleOrganizationalChart"/>
    <dgm:cxn modelId="{2CA21EF7-AFD5-4F58-AC63-25C9E1A5DC1F}" type="presParOf" srcId="{0CB9FE92-B339-4F72-957B-7273C8E20C0F}" destId="{BCE09CF2-DC05-420A-832D-145168E0413A}" srcOrd="2" destOrd="0" presId="urn:microsoft.com/office/officeart/2008/layout/NameandTitleOrganizationalChart"/>
    <dgm:cxn modelId="{B2B5C444-D7A4-43DF-BA82-E5ACF74D2529}" type="presParOf" srcId="{0CB9FE92-B339-4F72-957B-7273C8E20C0F}" destId="{FF3AC999-9FE1-48C7-BB43-21A3A0ADA5D7}" srcOrd="3" destOrd="0" presId="urn:microsoft.com/office/officeart/2008/layout/NameandTitleOrganizationalChart"/>
    <dgm:cxn modelId="{0B481B4A-FAD1-4F7A-B8A5-8A294E51C7B4}" type="presParOf" srcId="{FF3AC999-9FE1-48C7-BB43-21A3A0ADA5D7}" destId="{17412FC3-4C86-41D9-A5B5-525546CC27B5}" srcOrd="0" destOrd="0" presId="urn:microsoft.com/office/officeart/2008/layout/NameandTitleOrganizationalChart"/>
    <dgm:cxn modelId="{D7B1877D-C35E-4541-8215-A3F2D3B41232}" type="presParOf" srcId="{17412FC3-4C86-41D9-A5B5-525546CC27B5}" destId="{FA71FED1-D485-4A76-9AF5-37730F05CC8D}" srcOrd="0" destOrd="0" presId="urn:microsoft.com/office/officeart/2008/layout/NameandTitleOrganizationalChart"/>
    <dgm:cxn modelId="{FF918C39-0738-40D4-8FAA-ABA48D4341DD}" type="presParOf" srcId="{17412FC3-4C86-41D9-A5B5-525546CC27B5}" destId="{93FA9691-093A-4920-BF92-B4E2239A7193}" srcOrd="1" destOrd="0" presId="urn:microsoft.com/office/officeart/2008/layout/NameandTitleOrganizationalChart"/>
    <dgm:cxn modelId="{9C032417-B46B-47A4-A768-C7C9A1D8B899}" type="presParOf" srcId="{17412FC3-4C86-41D9-A5B5-525546CC27B5}" destId="{6AADDB55-C7B5-4B21-8CDD-5E101658CB8F}" srcOrd="2" destOrd="0" presId="urn:microsoft.com/office/officeart/2008/layout/NameandTitleOrganizationalChart"/>
    <dgm:cxn modelId="{F5FFBF7C-8136-444C-888C-83821F872CE8}" type="presParOf" srcId="{FF3AC999-9FE1-48C7-BB43-21A3A0ADA5D7}" destId="{E2E6E245-2BE0-4F11-81BA-49252AF91110}" srcOrd="1" destOrd="0" presId="urn:microsoft.com/office/officeart/2008/layout/NameandTitleOrganizationalChart"/>
    <dgm:cxn modelId="{95CE4FB0-A41F-4B24-A341-0FA8FAD46415}" type="presParOf" srcId="{FF3AC999-9FE1-48C7-BB43-21A3A0ADA5D7}" destId="{FA553345-FFC2-4F43-9D74-CD2F07E6FA12}" srcOrd="2" destOrd="0" presId="urn:microsoft.com/office/officeart/2008/layout/NameandTitleOrganizationalChart"/>
    <dgm:cxn modelId="{6A95884B-9150-4360-B727-F089C2E262F3}" type="presParOf" srcId="{FA553345-FFC2-4F43-9D74-CD2F07E6FA12}" destId="{1010C639-F272-4CC1-860B-50D7641B001E}" srcOrd="0" destOrd="0" presId="urn:microsoft.com/office/officeart/2008/layout/NameandTitleOrganizationalChart"/>
    <dgm:cxn modelId="{E877180A-C70B-4148-B0FE-CCE86307AC36}" type="presParOf" srcId="{FA553345-FFC2-4F43-9D74-CD2F07E6FA12}" destId="{D14CF508-4DD6-4CCF-AED2-670A70F401C9}" srcOrd="1" destOrd="0" presId="urn:microsoft.com/office/officeart/2008/layout/NameandTitleOrganizationalChart"/>
    <dgm:cxn modelId="{C84D35DA-2856-4A90-9C9F-8D9482AE15F7}" type="presParOf" srcId="{D14CF508-4DD6-4CCF-AED2-670A70F401C9}" destId="{2BBF5C22-177B-4EBC-8250-F2FC2880F878}" srcOrd="0" destOrd="0" presId="urn:microsoft.com/office/officeart/2008/layout/NameandTitleOrganizationalChart"/>
    <dgm:cxn modelId="{4796048B-AE46-4C78-83E2-962C9372EE9D}" type="presParOf" srcId="{2BBF5C22-177B-4EBC-8250-F2FC2880F878}" destId="{E29D3954-9D1B-449D-9FB4-8567C7F63218}" srcOrd="0" destOrd="0" presId="urn:microsoft.com/office/officeart/2008/layout/NameandTitleOrganizationalChart"/>
    <dgm:cxn modelId="{96973987-FAE5-4981-AE21-11059E70F3FE}" type="presParOf" srcId="{2BBF5C22-177B-4EBC-8250-F2FC2880F878}" destId="{2E09AE33-2CB7-41CB-AF82-285CD7CC6C9A}" srcOrd="1" destOrd="0" presId="urn:microsoft.com/office/officeart/2008/layout/NameandTitleOrganizationalChart"/>
    <dgm:cxn modelId="{D967497E-125E-49D3-817A-D06FD4635A5B}" type="presParOf" srcId="{2BBF5C22-177B-4EBC-8250-F2FC2880F878}" destId="{1FA5C6BE-9023-4B56-BCA4-B6CDDC10F309}" srcOrd="2" destOrd="0" presId="urn:microsoft.com/office/officeart/2008/layout/NameandTitleOrganizationalChart"/>
    <dgm:cxn modelId="{4FA04927-E0BE-4C34-8612-C4998000B2BA}" type="presParOf" srcId="{D14CF508-4DD6-4CCF-AED2-670A70F401C9}" destId="{9304E77F-1A56-458F-8596-0E4C53A106A7}" srcOrd="1" destOrd="0" presId="urn:microsoft.com/office/officeart/2008/layout/NameandTitleOrganizationalChart"/>
    <dgm:cxn modelId="{32BB9A4F-920C-4CD2-A265-0C1091F1ADBF}" type="presParOf" srcId="{D14CF508-4DD6-4CCF-AED2-670A70F401C9}" destId="{C7EB98C8-8ADA-4E3B-B26F-C46B5ADA3DF0}" srcOrd="2" destOrd="0" presId="urn:microsoft.com/office/officeart/2008/layout/NameandTitleOrganizationalChart"/>
  </dgm:cxnLst>
  <dgm:bg/>
  <dgm:whole/>
</dgm:dataModel>
</file>

<file path=ppt/diagrams/data17.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6</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5</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8</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6025456D-37B3-44B7-A23E-06D5957B6AF0}" type="presOf" srcId="{128DDE66-5D1A-43F3-9E9D-019280FF853F}" destId="{DAA0E16E-6212-4D13-A26D-7290ADC24001}"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F572633A-C62A-47A3-9649-46B926509B18}" type="presOf" srcId="{9FA5B913-BFCE-4A7A-9E76-89982C8FF865}" destId="{47F8ADF0-F721-42D7-93F2-4AB8354A6F2C}" srcOrd="0" destOrd="0" presId="urn:microsoft.com/office/officeart/2008/layout/NameandTitleOrganizationalChart"/>
    <dgm:cxn modelId="{D6A60878-CB0F-40CE-AB51-30FE048E00C0}" type="presOf" srcId="{92D251AE-54BA-4C3D-B669-248CE962CB0A}" destId="{93FA9691-093A-4920-BF92-B4E2239A7193}" srcOrd="0" destOrd="0" presId="urn:microsoft.com/office/officeart/2008/layout/NameandTitleOrganizationalChart"/>
    <dgm:cxn modelId="{D816390A-1763-48FF-BF5A-63E94C51941E}" type="presOf" srcId="{AE1ECF37-414D-4A7D-945C-FF33585A0503}" destId="{F4600925-29C6-4AEC-ACDD-B2799F35EABD}" srcOrd="0" destOrd="0" presId="urn:microsoft.com/office/officeart/2008/layout/NameandTitleOrganizationalChart"/>
    <dgm:cxn modelId="{946D4A22-8734-4C04-AFDD-BA0A3488F502}" type="presOf" srcId="{41F15A72-4E53-4B91-A8B8-DDDBEB1407E6}" destId="{37A2AB8D-7D02-4653-B480-836B5C2117B2}" srcOrd="0" destOrd="0" presId="urn:microsoft.com/office/officeart/2008/layout/NameandTitleOrganizationalChart"/>
    <dgm:cxn modelId="{1E0BB44A-87E3-4842-B7CF-D1EEB1CF9046}" type="presOf" srcId="{1333A538-016D-4C01-BACC-3248173B21C7}" destId="{E29D3954-9D1B-449D-9FB4-8567C7F63218}" srcOrd="0" destOrd="0" presId="urn:microsoft.com/office/officeart/2008/layout/NameandTitleOrganizationalChart"/>
    <dgm:cxn modelId="{21D1DA7E-2BD0-432E-A48D-30EC15540B1D}" type="presOf" srcId="{1333A538-016D-4C01-BACC-3248173B21C7}" destId="{1FA5C6BE-9023-4B56-BCA4-B6CDDC10F309}" srcOrd="1" destOrd="0" presId="urn:microsoft.com/office/officeart/2008/layout/NameandTitleOrganizationalChart"/>
    <dgm:cxn modelId="{8C276C96-D2BD-408F-95B7-DCB00CFBC637}" type="presOf" srcId="{723E167E-3840-40D9-BDF3-66C806B9287C}" destId="{66D7B79B-4CF5-49EF-A5C4-7E91058ACDBB}" srcOrd="0" destOrd="0" presId="urn:microsoft.com/office/officeart/2008/layout/NameandTitleOrganizationalChart"/>
    <dgm:cxn modelId="{EB0D8D36-C67E-465B-8352-0AE763D8E31D}" type="presOf" srcId="{965558B9-F8C8-44FC-8BB2-8FCEBF66E6F2}" destId="{1010C639-F272-4CC1-860B-50D7641B001E}" srcOrd="0" destOrd="0" presId="urn:microsoft.com/office/officeart/2008/layout/NameandTitleOrganizationalChart"/>
    <dgm:cxn modelId="{9FB52CE2-F55A-4CC2-B437-387BA8E99100}" type="presOf" srcId="{A31B31E3-D83C-433D-995F-EC5EAFF89B7E}" destId="{EC5B3E83-F8D9-4C9D-A5B4-B40D97B9EB97}" srcOrd="1"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4D6565AF-7F19-4EC4-BFAA-3DE1619C8187}" type="presOf" srcId="{3C874C1A-B95F-46B8-A482-AFBE13B327AF}" destId="{BCE09CF2-DC05-420A-832D-145168E0413A}" srcOrd="0" destOrd="0" presId="urn:microsoft.com/office/officeart/2008/layout/NameandTitleOrganizationalChart"/>
    <dgm:cxn modelId="{4583F421-ECCA-45B1-954B-B345774ED152}" type="presOf" srcId="{723E167E-3840-40D9-BDF3-66C806B9287C}" destId="{F809CCC2-6B7D-43CD-9BAF-95A3BA9B614C}" srcOrd="1" destOrd="0" presId="urn:microsoft.com/office/officeart/2008/layout/NameandTitleOrganizationalChart"/>
    <dgm:cxn modelId="{F9EA4BB6-536A-4DDD-9261-78EDE4DB5819}" type="presOf" srcId="{2F0E4AA0-B2C0-4183-A0B2-0D5751152F6E}" destId="{EA64E2FE-DD92-4FBF-8DCA-1D4B9889E446}" srcOrd="0" destOrd="0" presId="urn:microsoft.com/office/officeart/2008/layout/NameandTitleOrganizationalChart"/>
    <dgm:cxn modelId="{28B705AD-061F-4863-AE9B-3E7A2E97BF82}" type="presOf" srcId="{2F0E4AA0-B2C0-4183-A0B2-0D5751152F6E}" destId="{55A0DB5C-F8EF-4D8E-B616-71BF30E5F632}" srcOrd="1" destOrd="0" presId="urn:microsoft.com/office/officeart/2008/layout/NameandTitleOrganizationalChart"/>
    <dgm:cxn modelId="{4F0D6D4D-C2BB-4F1A-B518-F476BAA6F318}" type="presOf" srcId="{D402EB85-43D9-4507-AAB3-5BBBF32F57A6}" destId="{3C3CB4CF-8235-4242-A353-0AC972C113C7}"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5C635293-F495-49A8-BF1A-2A372BED02EA}" type="presOf" srcId="{015F36FA-452C-4DF6-A966-9A2D2AD1E9BB}" destId="{FD1D1D2F-70C1-4CC3-8737-4201A2234A49}" srcOrd="0" destOrd="0" presId="urn:microsoft.com/office/officeart/2008/layout/NameandTitleOrganizationalChart"/>
    <dgm:cxn modelId="{144B6A01-1267-4BAE-8F44-182BDAF014E2}" type="presOf" srcId="{195B0538-16FC-4659-8300-3E67A63ADF92}" destId="{2E09AE33-2CB7-41CB-AF82-285CD7CC6C9A}" srcOrd="0" destOrd="0" presId="urn:microsoft.com/office/officeart/2008/layout/NameandTitleOrganizationalChart"/>
    <dgm:cxn modelId="{3B209EEC-673E-4E4B-B772-CFEE3FA8DB47}" type="presOf" srcId="{9578DD02-A4EB-4C7C-A879-54A7E6190BD3}" destId="{FA71FED1-D485-4A76-9AF5-37730F05CC8D}"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27BFE9E7-07BD-493D-A67B-5A666B3D91DA}" type="presOf" srcId="{9578DD02-A4EB-4C7C-A879-54A7E6190BD3}" destId="{6AADDB55-C7B5-4B21-8CDD-5E101658CB8F}" srcOrd="1" destOrd="0" presId="urn:microsoft.com/office/officeart/2008/layout/NameandTitleOrganizationalChart"/>
    <dgm:cxn modelId="{667F8D85-2A80-4515-A60D-689B2EFF0A8C}" type="presOf" srcId="{A31B31E3-D83C-433D-995F-EC5EAFF89B7E}" destId="{B49C305E-6F59-484E-BA61-3C820B057B35}"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3AF8E237-CE44-49D8-8C4F-8FF88C8BD504}" type="presParOf" srcId="{F4600925-29C6-4AEC-ACDD-B2799F35EABD}" destId="{E7E70DB4-8D1F-4017-8C0C-AB9DD2EB8B7B}" srcOrd="0" destOrd="0" presId="urn:microsoft.com/office/officeart/2008/layout/NameandTitleOrganizationalChart"/>
    <dgm:cxn modelId="{1EFDE90E-9EBA-4376-9BBC-688C21898EFC}" type="presParOf" srcId="{E7E70DB4-8D1F-4017-8C0C-AB9DD2EB8B7B}" destId="{1C3447C3-CAB0-45ED-AA19-A7136C289AFC}" srcOrd="0" destOrd="0" presId="urn:microsoft.com/office/officeart/2008/layout/NameandTitleOrganizationalChart"/>
    <dgm:cxn modelId="{159EDBF5-9A40-40A9-AA33-ACC5D7EEDFF2}" type="presParOf" srcId="{1C3447C3-CAB0-45ED-AA19-A7136C289AFC}" destId="{EA64E2FE-DD92-4FBF-8DCA-1D4B9889E446}" srcOrd="0" destOrd="0" presId="urn:microsoft.com/office/officeart/2008/layout/NameandTitleOrganizationalChart"/>
    <dgm:cxn modelId="{74CB9A4D-EF43-49E3-84FC-035CB6560A0F}" type="presParOf" srcId="{1C3447C3-CAB0-45ED-AA19-A7136C289AFC}" destId="{3C3CB4CF-8235-4242-A353-0AC972C113C7}" srcOrd="1" destOrd="0" presId="urn:microsoft.com/office/officeart/2008/layout/NameandTitleOrganizationalChart"/>
    <dgm:cxn modelId="{BE546479-F8BB-47E2-98C1-9233DCA605F2}" type="presParOf" srcId="{1C3447C3-CAB0-45ED-AA19-A7136C289AFC}" destId="{55A0DB5C-F8EF-4D8E-B616-71BF30E5F632}" srcOrd="2" destOrd="0" presId="urn:microsoft.com/office/officeart/2008/layout/NameandTitleOrganizationalChart"/>
    <dgm:cxn modelId="{5E88C1ED-9DF2-4D92-A60B-8B1EC1A2595F}" type="presParOf" srcId="{E7E70DB4-8D1F-4017-8C0C-AB9DD2EB8B7B}" destId="{649288AC-CB15-4ADC-84FC-8FECC485042E}" srcOrd="1" destOrd="0" presId="urn:microsoft.com/office/officeart/2008/layout/NameandTitleOrganizationalChart"/>
    <dgm:cxn modelId="{C30A7630-C5E5-4DBE-B2AF-6C3A1C075CD5}" type="presParOf" srcId="{E7E70DB4-8D1F-4017-8C0C-AB9DD2EB8B7B}" destId="{0CB9FE92-B339-4F72-957B-7273C8E20C0F}" srcOrd="2" destOrd="0" presId="urn:microsoft.com/office/officeart/2008/layout/NameandTitleOrganizationalChart"/>
    <dgm:cxn modelId="{7F12E13F-697F-45D9-8DE1-0B8EB397781D}" type="presParOf" srcId="{0CB9FE92-B339-4F72-957B-7273C8E20C0F}" destId="{DAA0E16E-6212-4D13-A26D-7290ADC24001}" srcOrd="0" destOrd="0" presId="urn:microsoft.com/office/officeart/2008/layout/NameandTitleOrganizationalChart"/>
    <dgm:cxn modelId="{0365E91E-1463-4C80-82EA-714E40E34589}" type="presParOf" srcId="{0CB9FE92-B339-4F72-957B-7273C8E20C0F}" destId="{05E1A016-3408-4125-9DCC-441DA3D2C8D0}" srcOrd="1" destOrd="0" presId="urn:microsoft.com/office/officeart/2008/layout/NameandTitleOrganizationalChart"/>
    <dgm:cxn modelId="{FE5E5373-B1DE-42B4-A1B9-4DAC13A03BFB}" type="presParOf" srcId="{05E1A016-3408-4125-9DCC-441DA3D2C8D0}" destId="{56D73120-E263-485E-BCD8-BDEC9539F0E2}" srcOrd="0" destOrd="0" presId="urn:microsoft.com/office/officeart/2008/layout/NameandTitleOrganizationalChart"/>
    <dgm:cxn modelId="{FC18CAC1-6C1D-45C1-AC0D-BA55D6F65728}" type="presParOf" srcId="{56D73120-E263-485E-BCD8-BDEC9539F0E2}" destId="{66D7B79B-4CF5-49EF-A5C4-7E91058ACDBB}" srcOrd="0" destOrd="0" presId="urn:microsoft.com/office/officeart/2008/layout/NameandTitleOrganizationalChart"/>
    <dgm:cxn modelId="{E39F021D-7DA0-4D63-B5F4-52785DA360C4}" type="presParOf" srcId="{56D73120-E263-485E-BCD8-BDEC9539F0E2}" destId="{FD1D1D2F-70C1-4CC3-8737-4201A2234A49}" srcOrd="1" destOrd="0" presId="urn:microsoft.com/office/officeart/2008/layout/NameandTitleOrganizationalChart"/>
    <dgm:cxn modelId="{3148BEEA-53A6-41B2-B703-DCA53C33532E}" type="presParOf" srcId="{56D73120-E263-485E-BCD8-BDEC9539F0E2}" destId="{F809CCC2-6B7D-43CD-9BAF-95A3BA9B614C}" srcOrd="2" destOrd="0" presId="urn:microsoft.com/office/officeart/2008/layout/NameandTitleOrganizationalChart"/>
    <dgm:cxn modelId="{078FF46E-10BF-4430-AA51-0205086177AD}" type="presParOf" srcId="{05E1A016-3408-4125-9DCC-441DA3D2C8D0}" destId="{748C27AE-CF6B-492E-8121-009B1DADF9BB}" srcOrd="1" destOrd="0" presId="urn:microsoft.com/office/officeart/2008/layout/NameandTitleOrganizationalChart"/>
    <dgm:cxn modelId="{A0258C98-6344-4158-AC55-97A23BBD9538}" type="presParOf" srcId="{05E1A016-3408-4125-9DCC-441DA3D2C8D0}" destId="{8ECC422D-B2F0-42E3-ABD8-59CF2EC8AD45}" srcOrd="2" destOrd="0" presId="urn:microsoft.com/office/officeart/2008/layout/NameandTitleOrganizationalChart"/>
    <dgm:cxn modelId="{93DBEB03-7A88-4FC8-903F-BEAC6DFD4D51}" type="presParOf" srcId="{8ECC422D-B2F0-42E3-ABD8-59CF2EC8AD45}" destId="{37A2AB8D-7D02-4653-B480-836B5C2117B2}" srcOrd="0" destOrd="0" presId="urn:microsoft.com/office/officeart/2008/layout/NameandTitleOrganizationalChart"/>
    <dgm:cxn modelId="{5F1FC27F-89CD-409B-BFF2-6405A3B08805}" type="presParOf" srcId="{8ECC422D-B2F0-42E3-ABD8-59CF2EC8AD45}" destId="{822BC9E9-633B-40F4-B791-7B8264D403D5}" srcOrd="1" destOrd="0" presId="urn:microsoft.com/office/officeart/2008/layout/NameandTitleOrganizationalChart"/>
    <dgm:cxn modelId="{C54B9C36-F4EA-4374-95A5-C01B482E95AE}" type="presParOf" srcId="{822BC9E9-633B-40F4-B791-7B8264D403D5}" destId="{A07C127A-711E-441B-B643-784CF0342A44}" srcOrd="0" destOrd="0" presId="urn:microsoft.com/office/officeart/2008/layout/NameandTitleOrganizationalChart"/>
    <dgm:cxn modelId="{122BA9A9-87E3-4E56-9660-5B8260AAA5C0}" type="presParOf" srcId="{A07C127A-711E-441B-B643-784CF0342A44}" destId="{B49C305E-6F59-484E-BA61-3C820B057B35}" srcOrd="0" destOrd="0" presId="urn:microsoft.com/office/officeart/2008/layout/NameandTitleOrganizationalChart"/>
    <dgm:cxn modelId="{46723557-37FF-4CF4-B176-4A07B3884E3F}" type="presParOf" srcId="{A07C127A-711E-441B-B643-784CF0342A44}" destId="{47F8ADF0-F721-42D7-93F2-4AB8354A6F2C}" srcOrd="1" destOrd="0" presId="urn:microsoft.com/office/officeart/2008/layout/NameandTitleOrganizationalChart"/>
    <dgm:cxn modelId="{F25EBCF8-74B9-41E2-B2F3-BBC31B253C0A}" type="presParOf" srcId="{A07C127A-711E-441B-B643-784CF0342A44}" destId="{EC5B3E83-F8D9-4C9D-A5B4-B40D97B9EB97}" srcOrd="2" destOrd="0" presId="urn:microsoft.com/office/officeart/2008/layout/NameandTitleOrganizationalChart"/>
    <dgm:cxn modelId="{8159E9DD-4C76-45EC-9A49-73F0DDA00BDE}" type="presParOf" srcId="{822BC9E9-633B-40F4-B791-7B8264D403D5}" destId="{BBFB2A8C-FF07-43DF-AC79-3C6740EBC7B9}" srcOrd="1" destOrd="0" presId="urn:microsoft.com/office/officeart/2008/layout/NameandTitleOrganizationalChart"/>
    <dgm:cxn modelId="{B7F77A5E-7CAF-445F-948A-D7B175BC8362}" type="presParOf" srcId="{822BC9E9-633B-40F4-B791-7B8264D403D5}" destId="{BF4E486D-EA30-4FFE-ABFA-0641D742BB6D}" srcOrd="2" destOrd="0" presId="urn:microsoft.com/office/officeart/2008/layout/NameandTitleOrganizationalChart"/>
    <dgm:cxn modelId="{A8D95F71-759C-4B8B-8784-B89F17190F77}" type="presParOf" srcId="{0CB9FE92-B339-4F72-957B-7273C8E20C0F}" destId="{BCE09CF2-DC05-420A-832D-145168E0413A}" srcOrd="2" destOrd="0" presId="urn:microsoft.com/office/officeart/2008/layout/NameandTitleOrganizationalChart"/>
    <dgm:cxn modelId="{B3C93D0E-EBD4-4302-A78A-3F32A9D83854}" type="presParOf" srcId="{0CB9FE92-B339-4F72-957B-7273C8E20C0F}" destId="{FF3AC999-9FE1-48C7-BB43-21A3A0ADA5D7}" srcOrd="3" destOrd="0" presId="urn:microsoft.com/office/officeart/2008/layout/NameandTitleOrganizationalChart"/>
    <dgm:cxn modelId="{A87BCCBD-CD82-4DD8-80D4-959F135412F6}" type="presParOf" srcId="{FF3AC999-9FE1-48C7-BB43-21A3A0ADA5D7}" destId="{17412FC3-4C86-41D9-A5B5-525546CC27B5}" srcOrd="0" destOrd="0" presId="urn:microsoft.com/office/officeart/2008/layout/NameandTitleOrganizationalChart"/>
    <dgm:cxn modelId="{2B336B94-C6F7-4658-9022-C83F16AF9FDE}" type="presParOf" srcId="{17412FC3-4C86-41D9-A5B5-525546CC27B5}" destId="{FA71FED1-D485-4A76-9AF5-37730F05CC8D}" srcOrd="0" destOrd="0" presId="urn:microsoft.com/office/officeart/2008/layout/NameandTitleOrganizationalChart"/>
    <dgm:cxn modelId="{34A13CF6-487C-4984-A99E-B60E99C38976}" type="presParOf" srcId="{17412FC3-4C86-41D9-A5B5-525546CC27B5}" destId="{93FA9691-093A-4920-BF92-B4E2239A7193}" srcOrd="1" destOrd="0" presId="urn:microsoft.com/office/officeart/2008/layout/NameandTitleOrganizationalChart"/>
    <dgm:cxn modelId="{1F4203C3-E617-46BC-8BDF-F62CEDF6A60E}" type="presParOf" srcId="{17412FC3-4C86-41D9-A5B5-525546CC27B5}" destId="{6AADDB55-C7B5-4B21-8CDD-5E101658CB8F}" srcOrd="2" destOrd="0" presId="urn:microsoft.com/office/officeart/2008/layout/NameandTitleOrganizationalChart"/>
    <dgm:cxn modelId="{4FCAD77D-0592-4B22-8F0F-DEE67094D25C}" type="presParOf" srcId="{FF3AC999-9FE1-48C7-BB43-21A3A0ADA5D7}" destId="{E2E6E245-2BE0-4F11-81BA-49252AF91110}" srcOrd="1" destOrd="0" presId="urn:microsoft.com/office/officeart/2008/layout/NameandTitleOrganizationalChart"/>
    <dgm:cxn modelId="{D8E9BFE1-631D-48FF-9A68-3982ECE7B10C}" type="presParOf" srcId="{FF3AC999-9FE1-48C7-BB43-21A3A0ADA5D7}" destId="{FA553345-FFC2-4F43-9D74-CD2F07E6FA12}" srcOrd="2" destOrd="0" presId="urn:microsoft.com/office/officeart/2008/layout/NameandTitleOrganizationalChart"/>
    <dgm:cxn modelId="{5707434F-8F91-444B-9FB9-9279AC019B44}" type="presParOf" srcId="{FA553345-FFC2-4F43-9D74-CD2F07E6FA12}" destId="{1010C639-F272-4CC1-860B-50D7641B001E}" srcOrd="0" destOrd="0" presId="urn:microsoft.com/office/officeart/2008/layout/NameandTitleOrganizationalChart"/>
    <dgm:cxn modelId="{21F32DAF-B07A-4500-8525-89AE6697411C}" type="presParOf" srcId="{FA553345-FFC2-4F43-9D74-CD2F07E6FA12}" destId="{D14CF508-4DD6-4CCF-AED2-670A70F401C9}" srcOrd="1" destOrd="0" presId="urn:microsoft.com/office/officeart/2008/layout/NameandTitleOrganizationalChart"/>
    <dgm:cxn modelId="{17D06198-C92C-4507-8447-33778BFA3F72}" type="presParOf" srcId="{D14CF508-4DD6-4CCF-AED2-670A70F401C9}" destId="{2BBF5C22-177B-4EBC-8250-F2FC2880F878}" srcOrd="0" destOrd="0" presId="urn:microsoft.com/office/officeart/2008/layout/NameandTitleOrganizationalChart"/>
    <dgm:cxn modelId="{B63D3991-ACC6-4B6D-9096-88E437ED7F31}" type="presParOf" srcId="{2BBF5C22-177B-4EBC-8250-F2FC2880F878}" destId="{E29D3954-9D1B-449D-9FB4-8567C7F63218}" srcOrd="0" destOrd="0" presId="urn:microsoft.com/office/officeart/2008/layout/NameandTitleOrganizationalChart"/>
    <dgm:cxn modelId="{DCF89275-A95E-459F-B99B-31DD274F09F1}" type="presParOf" srcId="{2BBF5C22-177B-4EBC-8250-F2FC2880F878}" destId="{2E09AE33-2CB7-41CB-AF82-285CD7CC6C9A}" srcOrd="1" destOrd="0" presId="urn:microsoft.com/office/officeart/2008/layout/NameandTitleOrganizationalChart"/>
    <dgm:cxn modelId="{A06778CD-4CBD-4FC7-831F-0EE6F8EF2CFC}" type="presParOf" srcId="{2BBF5C22-177B-4EBC-8250-F2FC2880F878}" destId="{1FA5C6BE-9023-4B56-BCA4-B6CDDC10F309}" srcOrd="2" destOrd="0" presId="urn:microsoft.com/office/officeart/2008/layout/NameandTitleOrganizationalChart"/>
    <dgm:cxn modelId="{FC50F43D-49F7-426A-9DEB-B58676B6CFE4}" type="presParOf" srcId="{D14CF508-4DD6-4CCF-AED2-670A70F401C9}" destId="{9304E77F-1A56-458F-8596-0E4C53A106A7}" srcOrd="1" destOrd="0" presId="urn:microsoft.com/office/officeart/2008/layout/NameandTitleOrganizationalChart"/>
    <dgm:cxn modelId="{53028988-AABA-4426-B7A9-C76EDE16F999}" type="presParOf" srcId="{D14CF508-4DD6-4CCF-AED2-670A70F401C9}" destId="{C7EB98C8-8ADA-4E3B-B26F-C46B5ADA3DF0}" srcOrd="2" destOrd="0" presId="urn:microsoft.com/office/officeart/2008/layout/NameandTitleOrganizationalChart"/>
  </dgm:cxnLst>
  <dgm:bg/>
  <dgm:whole/>
</dgm:dataModel>
</file>

<file path=ppt/diagrams/data18.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41</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CA42BF66-38E4-4ADA-A90D-C47EB42DAA01}" type="presOf" srcId="{A31B31E3-D83C-433D-995F-EC5EAFF89B7E}" destId="{B49C305E-6F59-484E-BA61-3C820B057B35}"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1D7D684D-A1FC-4527-9C4A-BAE5FA6AFDA2}" type="presOf" srcId="{723E167E-3840-40D9-BDF3-66C806B9287C}" destId="{66D7B79B-4CF5-49EF-A5C4-7E91058ACDBB}" srcOrd="0" destOrd="0" presId="urn:microsoft.com/office/officeart/2008/layout/NameandTitleOrganizationalChart"/>
    <dgm:cxn modelId="{261EAB36-D5EE-41AF-B125-DD04ADFE51AF}" type="presOf" srcId="{128DDE66-5D1A-43F3-9E9D-019280FF853F}" destId="{DAA0E16E-6212-4D13-A26D-7290ADC24001}" srcOrd="0" destOrd="0" presId="urn:microsoft.com/office/officeart/2008/layout/NameandTitleOrganizationalChart"/>
    <dgm:cxn modelId="{B6E76B0D-2585-4EFF-9ACA-BD6B9F686413}" type="presOf" srcId="{1333A538-016D-4C01-BACC-3248173B21C7}" destId="{E29D3954-9D1B-449D-9FB4-8567C7F63218}" srcOrd="0" destOrd="0" presId="urn:microsoft.com/office/officeart/2008/layout/NameandTitleOrganizationalChart"/>
    <dgm:cxn modelId="{6AC0336E-E21D-4146-BE12-DEA25F16ADF0}" type="presOf" srcId="{A31B31E3-D83C-433D-995F-EC5EAFF89B7E}" destId="{EC5B3E83-F8D9-4C9D-A5B4-B40D97B9EB97}" srcOrd="1" destOrd="0" presId="urn:microsoft.com/office/officeart/2008/layout/NameandTitleOrganizationalChart"/>
    <dgm:cxn modelId="{5A0E2B9D-0DCE-448D-A07A-C6679B8FDDC2}" type="presOf" srcId="{723E167E-3840-40D9-BDF3-66C806B9287C}" destId="{F809CCC2-6B7D-43CD-9BAF-95A3BA9B614C}" srcOrd="1"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997C54D2-F23D-4D4E-A4FC-6EA560281431}" type="presOf" srcId="{1333A538-016D-4C01-BACC-3248173B21C7}" destId="{1FA5C6BE-9023-4B56-BCA4-B6CDDC10F309}" srcOrd="1" destOrd="0" presId="urn:microsoft.com/office/officeart/2008/layout/NameandTitleOrganizationalChart"/>
    <dgm:cxn modelId="{2697714A-14BA-489C-9724-B2DD03781459}" type="presOf" srcId="{9578DD02-A4EB-4C7C-A879-54A7E6190BD3}" destId="{6AADDB55-C7B5-4B21-8CDD-5E101658CB8F}" srcOrd="1" destOrd="0" presId="urn:microsoft.com/office/officeart/2008/layout/NameandTitleOrganizationalChart"/>
    <dgm:cxn modelId="{B459EF09-999E-4347-B0C8-BA1ED967A9E7}" type="presOf" srcId="{2F0E4AA0-B2C0-4183-A0B2-0D5751152F6E}" destId="{55A0DB5C-F8EF-4D8E-B616-71BF30E5F632}" srcOrd="1" destOrd="0" presId="urn:microsoft.com/office/officeart/2008/layout/NameandTitleOrganizationalChart"/>
    <dgm:cxn modelId="{66EBA63A-00CE-48F7-A1E1-A4ED48C1A472}" type="presOf" srcId="{92D251AE-54BA-4C3D-B669-248CE962CB0A}" destId="{93FA9691-093A-4920-BF92-B4E2239A7193}" srcOrd="0" destOrd="0" presId="urn:microsoft.com/office/officeart/2008/layout/NameandTitleOrganizationalChart"/>
    <dgm:cxn modelId="{435179A7-981E-4E93-AF89-C399FC0B6084}" type="presOf" srcId="{9578DD02-A4EB-4C7C-A879-54A7E6190BD3}" destId="{FA71FED1-D485-4A76-9AF5-37730F05CC8D}" srcOrd="0" destOrd="0" presId="urn:microsoft.com/office/officeart/2008/layout/NameandTitleOrganizationalChart"/>
    <dgm:cxn modelId="{E8FD1213-3315-487E-B13F-7EF8216E3D51}" type="presOf" srcId="{AE1ECF37-414D-4A7D-945C-FF33585A0503}" destId="{F4600925-29C6-4AEC-ACDD-B2799F35EABD}" srcOrd="0" destOrd="0" presId="urn:microsoft.com/office/officeart/2008/layout/NameandTitleOrganizationalChart"/>
    <dgm:cxn modelId="{063E6906-5FAE-4194-BFB3-9814757B6982}" type="presOf" srcId="{2F0E4AA0-B2C0-4183-A0B2-0D5751152F6E}" destId="{EA64E2FE-DD92-4FBF-8DCA-1D4B9889E446}" srcOrd="0" destOrd="0" presId="urn:microsoft.com/office/officeart/2008/layout/NameandTitleOrganizationalChart"/>
    <dgm:cxn modelId="{7242E330-FC44-4B5A-8EC3-A79DC0F9CECD}" type="presOf" srcId="{3C874C1A-B95F-46B8-A482-AFBE13B327AF}" destId="{BCE09CF2-DC05-420A-832D-145168E0413A}"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C2861620-EB33-41A9-9F5C-567A97BE77FD}" type="presOf" srcId="{195B0538-16FC-4659-8300-3E67A63ADF92}" destId="{2E09AE33-2CB7-41CB-AF82-285CD7CC6C9A}" srcOrd="0" destOrd="0" presId="urn:microsoft.com/office/officeart/2008/layout/NameandTitleOrganizationalChart"/>
    <dgm:cxn modelId="{65FD93A9-9D67-4A86-99E5-00FB43FF492D}" type="presOf" srcId="{015F36FA-452C-4DF6-A966-9A2D2AD1E9BB}" destId="{FD1D1D2F-70C1-4CC3-8737-4201A2234A49}"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D1975EB1-A7E4-4484-A872-90CCEB5B011F}" type="presOf" srcId="{9FA5B913-BFCE-4A7A-9E76-89982C8FF865}" destId="{47F8ADF0-F721-42D7-93F2-4AB8354A6F2C}" srcOrd="0" destOrd="0" presId="urn:microsoft.com/office/officeart/2008/layout/NameandTitleOrganizationalChart"/>
    <dgm:cxn modelId="{C95945B0-E479-4726-82D1-10EEE4F4D1BD}" type="presOf" srcId="{41F15A72-4E53-4B91-A8B8-DDDBEB1407E6}" destId="{37A2AB8D-7D02-4653-B480-836B5C2117B2}" srcOrd="0" destOrd="0" presId="urn:microsoft.com/office/officeart/2008/layout/NameandTitleOrganizationalChart"/>
    <dgm:cxn modelId="{941FA6CD-4AEF-4FC6-9239-8460342BD6B1}" type="presOf" srcId="{D402EB85-43D9-4507-AAB3-5BBBF32F57A6}" destId="{3C3CB4CF-8235-4242-A353-0AC972C113C7}" srcOrd="0" destOrd="0" presId="urn:microsoft.com/office/officeart/2008/layout/NameandTitleOrganizationalChart"/>
    <dgm:cxn modelId="{39FAE17A-F726-4B4C-B533-167887268515}" type="presOf" srcId="{965558B9-F8C8-44FC-8BB2-8FCEBF66E6F2}" destId="{1010C639-F272-4CC1-860B-50D7641B001E}"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C6BE4E9B-5664-440E-AB23-D477FBB71641}" type="presParOf" srcId="{F4600925-29C6-4AEC-ACDD-B2799F35EABD}" destId="{E7E70DB4-8D1F-4017-8C0C-AB9DD2EB8B7B}" srcOrd="0" destOrd="0" presId="urn:microsoft.com/office/officeart/2008/layout/NameandTitleOrganizationalChart"/>
    <dgm:cxn modelId="{77E4C887-EF69-4256-9B23-9E336C4914AF}" type="presParOf" srcId="{E7E70DB4-8D1F-4017-8C0C-AB9DD2EB8B7B}" destId="{1C3447C3-CAB0-45ED-AA19-A7136C289AFC}" srcOrd="0" destOrd="0" presId="urn:microsoft.com/office/officeart/2008/layout/NameandTitleOrganizationalChart"/>
    <dgm:cxn modelId="{3DB48F3E-8399-4742-AC60-D8E967898D75}" type="presParOf" srcId="{1C3447C3-CAB0-45ED-AA19-A7136C289AFC}" destId="{EA64E2FE-DD92-4FBF-8DCA-1D4B9889E446}" srcOrd="0" destOrd="0" presId="urn:microsoft.com/office/officeart/2008/layout/NameandTitleOrganizationalChart"/>
    <dgm:cxn modelId="{8E10DA5D-3EDF-4A78-B66B-24813830CBCB}" type="presParOf" srcId="{1C3447C3-CAB0-45ED-AA19-A7136C289AFC}" destId="{3C3CB4CF-8235-4242-A353-0AC972C113C7}" srcOrd="1" destOrd="0" presId="urn:microsoft.com/office/officeart/2008/layout/NameandTitleOrganizationalChart"/>
    <dgm:cxn modelId="{918D0D08-366C-4517-9A03-89256003CD34}" type="presParOf" srcId="{1C3447C3-CAB0-45ED-AA19-A7136C289AFC}" destId="{55A0DB5C-F8EF-4D8E-B616-71BF30E5F632}" srcOrd="2" destOrd="0" presId="urn:microsoft.com/office/officeart/2008/layout/NameandTitleOrganizationalChart"/>
    <dgm:cxn modelId="{5F37E91D-0EA2-4792-955C-71F040035689}" type="presParOf" srcId="{E7E70DB4-8D1F-4017-8C0C-AB9DD2EB8B7B}" destId="{649288AC-CB15-4ADC-84FC-8FECC485042E}" srcOrd="1" destOrd="0" presId="urn:microsoft.com/office/officeart/2008/layout/NameandTitleOrganizationalChart"/>
    <dgm:cxn modelId="{CBEB84F0-4A0B-41B3-9F96-95E52B891510}" type="presParOf" srcId="{E7E70DB4-8D1F-4017-8C0C-AB9DD2EB8B7B}" destId="{0CB9FE92-B339-4F72-957B-7273C8E20C0F}" srcOrd="2" destOrd="0" presId="urn:microsoft.com/office/officeart/2008/layout/NameandTitleOrganizationalChart"/>
    <dgm:cxn modelId="{F519FFD2-551E-4778-ADC7-1A89A01AEEC5}" type="presParOf" srcId="{0CB9FE92-B339-4F72-957B-7273C8E20C0F}" destId="{DAA0E16E-6212-4D13-A26D-7290ADC24001}" srcOrd="0" destOrd="0" presId="urn:microsoft.com/office/officeart/2008/layout/NameandTitleOrganizationalChart"/>
    <dgm:cxn modelId="{99AA50F3-54C4-476E-9B0D-62049517820B}" type="presParOf" srcId="{0CB9FE92-B339-4F72-957B-7273C8E20C0F}" destId="{05E1A016-3408-4125-9DCC-441DA3D2C8D0}" srcOrd="1" destOrd="0" presId="urn:microsoft.com/office/officeart/2008/layout/NameandTitleOrganizationalChart"/>
    <dgm:cxn modelId="{5B8360B4-3A64-44B5-954F-1B141F6B7D14}" type="presParOf" srcId="{05E1A016-3408-4125-9DCC-441DA3D2C8D0}" destId="{56D73120-E263-485E-BCD8-BDEC9539F0E2}" srcOrd="0" destOrd="0" presId="urn:microsoft.com/office/officeart/2008/layout/NameandTitleOrganizationalChart"/>
    <dgm:cxn modelId="{CA7CB347-70D9-46A4-87BA-A85C0EF99585}" type="presParOf" srcId="{56D73120-E263-485E-BCD8-BDEC9539F0E2}" destId="{66D7B79B-4CF5-49EF-A5C4-7E91058ACDBB}" srcOrd="0" destOrd="0" presId="urn:microsoft.com/office/officeart/2008/layout/NameandTitleOrganizationalChart"/>
    <dgm:cxn modelId="{0B4E2C8F-C7BA-4186-B9E0-27FBA1D0DAB7}" type="presParOf" srcId="{56D73120-E263-485E-BCD8-BDEC9539F0E2}" destId="{FD1D1D2F-70C1-4CC3-8737-4201A2234A49}" srcOrd="1" destOrd="0" presId="urn:microsoft.com/office/officeart/2008/layout/NameandTitleOrganizationalChart"/>
    <dgm:cxn modelId="{E8CB973F-2C09-4F07-9715-0A573F0A6247}" type="presParOf" srcId="{56D73120-E263-485E-BCD8-BDEC9539F0E2}" destId="{F809CCC2-6B7D-43CD-9BAF-95A3BA9B614C}" srcOrd="2" destOrd="0" presId="urn:microsoft.com/office/officeart/2008/layout/NameandTitleOrganizationalChart"/>
    <dgm:cxn modelId="{09A2D7A6-7077-469A-9F60-92FAD641560E}" type="presParOf" srcId="{05E1A016-3408-4125-9DCC-441DA3D2C8D0}" destId="{748C27AE-CF6B-492E-8121-009B1DADF9BB}" srcOrd="1" destOrd="0" presId="urn:microsoft.com/office/officeart/2008/layout/NameandTitleOrganizationalChart"/>
    <dgm:cxn modelId="{5F98FA3E-64CA-485C-B20D-EC9945A03BE8}" type="presParOf" srcId="{05E1A016-3408-4125-9DCC-441DA3D2C8D0}" destId="{8ECC422D-B2F0-42E3-ABD8-59CF2EC8AD45}" srcOrd="2" destOrd="0" presId="urn:microsoft.com/office/officeart/2008/layout/NameandTitleOrganizationalChart"/>
    <dgm:cxn modelId="{98D7FF80-4FDC-4FEA-A741-483830A987EF}" type="presParOf" srcId="{8ECC422D-B2F0-42E3-ABD8-59CF2EC8AD45}" destId="{37A2AB8D-7D02-4653-B480-836B5C2117B2}" srcOrd="0" destOrd="0" presId="urn:microsoft.com/office/officeart/2008/layout/NameandTitleOrganizationalChart"/>
    <dgm:cxn modelId="{1E5B348B-2604-4086-A2DB-93EB75EBD3CA}" type="presParOf" srcId="{8ECC422D-B2F0-42E3-ABD8-59CF2EC8AD45}" destId="{822BC9E9-633B-40F4-B791-7B8264D403D5}" srcOrd="1" destOrd="0" presId="urn:microsoft.com/office/officeart/2008/layout/NameandTitleOrganizationalChart"/>
    <dgm:cxn modelId="{C23EA0DF-1485-4F5D-992F-6C39D1CAAFB9}" type="presParOf" srcId="{822BC9E9-633B-40F4-B791-7B8264D403D5}" destId="{A07C127A-711E-441B-B643-784CF0342A44}" srcOrd="0" destOrd="0" presId="urn:microsoft.com/office/officeart/2008/layout/NameandTitleOrganizationalChart"/>
    <dgm:cxn modelId="{CA710CFA-C7A6-4E93-A8D9-13D4BC6C8DAD}" type="presParOf" srcId="{A07C127A-711E-441B-B643-784CF0342A44}" destId="{B49C305E-6F59-484E-BA61-3C820B057B35}" srcOrd="0" destOrd="0" presId="urn:microsoft.com/office/officeart/2008/layout/NameandTitleOrganizationalChart"/>
    <dgm:cxn modelId="{4E6689F8-D746-44D3-A936-97E00B3BA40D}" type="presParOf" srcId="{A07C127A-711E-441B-B643-784CF0342A44}" destId="{47F8ADF0-F721-42D7-93F2-4AB8354A6F2C}" srcOrd="1" destOrd="0" presId="urn:microsoft.com/office/officeart/2008/layout/NameandTitleOrganizationalChart"/>
    <dgm:cxn modelId="{3CBFD8DB-D403-4CB2-983E-C9A2184248ED}" type="presParOf" srcId="{A07C127A-711E-441B-B643-784CF0342A44}" destId="{EC5B3E83-F8D9-4C9D-A5B4-B40D97B9EB97}" srcOrd="2" destOrd="0" presId="urn:microsoft.com/office/officeart/2008/layout/NameandTitleOrganizationalChart"/>
    <dgm:cxn modelId="{EFF0BD2B-709C-4AD4-A13F-15E2350E6102}" type="presParOf" srcId="{822BC9E9-633B-40F4-B791-7B8264D403D5}" destId="{BBFB2A8C-FF07-43DF-AC79-3C6740EBC7B9}" srcOrd="1" destOrd="0" presId="urn:microsoft.com/office/officeart/2008/layout/NameandTitleOrganizationalChart"/>
    <dgm:cxn modelId="{5D383974-A4E3-40BC-90E2-9165680986F9}" type="presParOf" srcId="{822BC9E9-633B-40F4-B791-7B8264D403D5}" destId="{BF4E486D-EA30-4FFE-ABFA-0641D742BB6D}" srcOrd="2" destOrd="0" presId="urn:microsoft.com/office/officeart/2008/layout/NameandTitleOrganizationalChart"/>
    <dgm:cxn modelId="{CB534C8C-76F2-494D-AA7D-EC9C67F19E6A}" type="presParOf" srcId="{0CB9FE92-B339-4F72-957B-7273C8E20C0F}" destId="{BCE09CF2-DC05-420A-832D-145168E0413A}" srcOrd="2" destOrd="0" presId="urn:microsoft.com/office/officeart/2008/layout/NameandTitleOrganizationalChart"/>
    <dgm:cxn modelId="{E70D3827-0A3B-4397-9B98-9E6BC35AFBE0}" type="presParOf" srcId="{0CB9FE92-B339-4F72-957B-7273C8E20C0F}" destId="{FF3AC999-9FE1-48C7-BB43-21A3A0ADA5D7}" srcOrd="3" destOrd="0" presId="urn:microsoft.com/office/officeart/2008/layout/NameandTitleOrganizationalChart"/>
    <dgm:cxn modelId="{09D73EB1-9FC2-4BD1-856F-0E8B2FAD2AE0}" type="presParOf" srcId="{FF3AC999-9FE1-48C7-BB43-21A3A0ADA5D7}" destId="{17412FC3-4C86-41D9-A5B5-525546CC27B5}" srcOrd="0" destOrd="0" presId="urn:microsoft.com/office/officeart/2008/layout/NameandTitleOrganizationalChart"/>
    <dgm:cxn modelId="{F62A1684-86EB-4E67-AE78-92C5E4CAB2CD}" type="presParOf" srcId="{17412FC3-4C86-41D9-A5B5-525546CC27B5}" destId="{FA71FED1-D485-4A76-9AF5-37730F05CC8D}" srcOrd="0" destOrd="0" presId="urn:microsoft.com/office/officeart/2008/layout/NameandTitleOrganizationalChart"/>
    <dgm:cxn modelId="{A9DCD467-EF86-4F40-BBDD-6D9CF55891F7}" type="presParOf" srcId="{17412FC3-4C86-41D9-A5B5-525546CC27B5}" destId="{93FA9691-093A-4920-BF92-B4E2239A7193}" srcOrd="1" destOrd="0" presId="urn:microsoft.com/office/officeart/2008/layout/NameandTitleOrganizationalChart"/>
    <dgm:cxn modelId="{E238C23B-FCE3-410C-8C0A-E763A977482A}" type="presParOf" srcId="{17412FC3-4C86-41D9-A5B5-525546CC27B5}" destId="{6AADDB55-C7B5-4B21-8CDD-5E101658CB8F}" srcOrd="2" destOrd="0" presId="urn:microsoft.com/office/officeart/2008/layout/NameandTitleOrganizationalChart"/>
    <dgm:cxn modelId="{51498F74-A9FA-4123-9BA5-B491DF4E7D68}" type="presParOf" srcId="{FF3AC999-9FE1-48C7-BB43-21A3A0ADA5D7}" destId="{E2E6E245-2BE0-4F11-81BA-49252AF91110}" srcOrd="1" destOrd="0" presId="urn:microsoft.com/office/officeart/2008/layout/NameandTitleOrganizationalChart"/>
    <dgm:cxn modelId="{274D6346-B6BA-482A-9ACA-FC4B4635D7B4}" type="presParOf" srcId="{FF3AC999-9FE1-48C7-BB43-21A3A0ADA5D7}" destId="{FA553345-FFC2-4F43-9D74-CD2F07E6FA12}" srcOrd="2" destOrd="0" presId="urn:microsoft.com/office/officeart/2008/layout/NameandTitleOrganizationalChart"/>
    <dgm:cxn modelId="{AA4DCACA-5BBE-403B-840A-604FCB708AC2}" type="presParOf" srcId="{FA553345-FFC2-4F43-9D74-CD2F07E6FA12}" destId="{1010C639-F272-4CC1-860B-50D7641B001E}" srcOrd="0" destOrd="0" presId="urn:microsoft.com/office/officeart/2008/layout/NameandTitleOrganizationalChart"/>
    <dgm:cxn modelId="{D2CE84C7-7C4D-47E0-9449-99E5A38877C1}" type="presParOf" srcId="{FA553345-FFC2-4F43-9D74-CD2F07E6FA12}" destId="{D14CF508-4DD6-4CCF-AED2-670A70F401C9}" srcOrd="1" destOrd="0" presId="urn:microsoft.com/office/officeart/2008/layout/NameandTitleOrganizationalChart"/>
    <dgm:cxn modelId="{4323F083-43FF-40FC-9567-734DBF1E0CDF}" type="presParOf" srcId="{D14CF508-4DD6-4CCF-AED2-670A70F401C9}" destId="{2BBF5C22-177B-4EBC-8250-F2FC2880F878}" srcOrd="0" destOrd="0" presId="urn:microsoft.com/office/officeart/2008/layout/NameandTitleOrganizationalChart"/>
    <dgm:cxn modelId="{4C3369FC-AD99-47CF-99C0-F373B718DBF1}" type="presParOf" srcId="{2BBF5C22-177B-4EBC-8250-F2FC2880F878}" destId="{E29D3954-9D1B-449D-9FB4-8567C7F63218}" srcOrd="0" destOrd="0" presId="urn:microsoft.com/office/officeart/2008/layout/NameandTitleOrganizationalChart"/>
    <dgm:cxn modelId="{EAC9F625-9B8D-4C5A-AAB7-C7B82C61E1A1}" type="presParOf" srcId="{2BBF5C22-177B-4EBC-8250-F2FC2880F878}" destId="{2E09AE33-2CB7-41CB-AF82-285CD7CC6C9A}" srcOrd="1" destOrd="0" presId="urn:microsoft.com/office/officeart/2008/layout/NameandTitleOrganizationalChart"/>
    <dgm:cxn modelId="{A42CE57B-1300-4748-8964-35FBBD7CABEF}" type="presParOf" srcId="{2BBF5C22-177B-4EBC-8250-F2FC2880F878}" destId="{1FA5C6BE-9023-4B56-BCA4-B6CDDC10F309}" srcOrd="2" destOrd="0" presId="urn:microsoft.com/office/officeart/2008/layout/NameandTitleOrganizationalChart"/>
    <dgm:cxn modelId="{6C1933B3-60F9-48F6-87AA-F0914B7ABAAC}" type="presParOf" srcId="{D14CF508-4DD6-4CCF-AED2-670A70F401C9}" destId="{9304E77F-1A56-458F-8596-0E4C53A106A7}" srcOrd="1" destOrd="0" presId="urn:microsoft.com/office/officeart/2008/layout/NameandTitleOrganizationalChart"/>
    <dgm:cxn modelId="{16DC8050-F1FF-4101-99EE-C6C33BD4A7BE}" type="presParOf" srcId="{D14CF508-4DD6-4CCF-AED2-670A70F401C9}" destId="{C7EB98C8-8ADA-4E3B-B26F-C46B5ADA3DF0}" srcOrd="2" destOrd="0" presId="urn:microsoft.com/office/officeart/2008/layout/NameandTitleOrganizationalChart"/>
  </dgm:cxnLst>
  <dgm:bg/>
  <dgm:whole/>
</dgm:dataModel>
</file>

<file path=ppt/diagrams/data19.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90</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B6E5EB66-AE88-4868-A193-5A40AE9A658E}" type="presOf" srcId="{1333A538-016D-4C01-BACC-3248173B21C7}" destId="{E29D3954-9D1B-449D-9FB4-8567C7F63218}" srcOrd="0" destOrd="0" presId="urn:microsoft.com/office/officeart/2008/layout/NameandTitleOrganizationalChart"/>
    <dgm:cxn modelId="{A1A5AFC4-5F85-4C78-80F5-7D6963E88CC2}" type="presOf" srcId="{128DDE66-5D1A-43F3-9E9D-019280FF853F}" destId="{DAA0E16E-6212-4D13-A26D-7290ADC24001}"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D16FC035-DE4E-44A4-AACF-1F5BD9F4C8EF}" type="presOf" srcId="{965558B9-F8C8-44FC-8BB2-8FCEBF66E6F2}" destId="{1010C639-F272-4CC1-860B-50D7641B001E}" srcOrd="0" destOrd="0" presId="urn:microsoft.com/office/officeart/2008/layout/NameandTitleOrganizationalChart"/>
    <dgm:cxn modelId="{B38DC7DA-50FD-40E5-B8B1-B3BCFAB9269B}" type="presOf" srcId="{3C874C1A-B95F-46B8-A482-AFBE13B327AF}" destId="{BCE09CF2-DC05-420A-832D-145168E0413A}" srcOrd="0" destOrd="0" presId="urn:microsoft.com/office/officeart/2008/layout/NameandTitleOrganizationalChart"/>
    <dgm:cxn modelId="{6EB61C1A-7E8D-4C97-BE2B-D2C72EE95C52}" type="presOf" srcId="{9578DD02-A4EB-4C7C-A879-54A7E6190BD3}" destId="{FA71FED1-D485-4A76-9AF5-37730F05CC8D}"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84043591-6E71-4778-9027-7840DBBDB7BD}" type="presOf" srcId="{41F15A72-4E53-4B91-A8B8-DDDBEB1407E6}" destId="{37A2AB8D-7D02-4653-B480-836B5C2117B2}" srcOrd="0" destOrd="0" presId="urn:microsoft.com/office/officeart/2008/layout/NameandTitleOrganizationalChart"/>
    <dgm:cxn modelId="{3EFEC346-DBCF-4A51-B077-CFF292BEA025}" type="presOf" srcId="{723E167E-3840-40D9-BDF3-66C806B9287C}" destId="{66D7B79B-4CF5-49EF-A5C4-7E91058ACDBB}" srcOrd="0" destOrd="0" presId="urn:microsoft.com/office/officeart/2008/layout/NameandTitleOrganizationalChart"/>
    <dgm:cxn modelId="{5EF0B461-1B3F-4395-A3DB-12479424D135}" type="presOf" srcId="{9578DD02-A4EB-4C7C-A879-54A7E6190BD3}" destId="{6AADDB55-C7B5-4B21-8CDD-5E101658CB8F}" srcOrd="1" destOrd="0" presId="urn:microsoft.com/office/officeart/2008/layout/NameandTitleOrganizationalChart"/>
    <dgm:cxn modelId="{FFECCFCA-05C6-4B01-A701-BA3F4A381658}" type="presOf" srcId="{9FA5B913-BFCE-4A7A-9E76-89982C8FF865}" destId="{47F8ADF0-F721-42D7-93F2-4AB8354A6F2C}"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7483638B-2E1A-4326-A3AF-E10A64EDCCF9}" type="presOf" srcId="{A31B31E3-D83C-433D-995F-EC5EAFF89B7E}" destId="{B49C305E-6F59-484E-BA61-3C820B057B35}" srcOrd="0" destOrd="0" presId="urn:microsoft.com/office/officeart/2008/layout/NameandTitleOrganizationalChart"/>
    <dgm:cxn modelId="{CB52C9CB-219F-4913-983A-6259C9C13267}" type="presOf" srcId="{2F0E4AA0-B2C0-4183-A0B2-0D5751152F6E}" destId="{EA64E2FE-DD92-4FBF-8DCA-1D4B9889E446}" srcOrd="0" destOrd="0" presId="urn:microsoft.com/office/officeart/2008/layout/NameandTitleOrganizationalChart"/>
    <dgm:cxn modelId="{A3A5C247-DEFA-4FA2-AF37-D7FF1F443366}" type="presOf" srcId="{D402EB85-43D9-4507-AAB3-5BBBF32F57A6}" destId="{3C3CB4CF-8235-4242-A353-0AC972C113C7}" srcOrd="0" destOrd="0" presId="urn:microsoft.com/office/officeart/2008/layout/NameandTitleOrganizationalChart"/>
    <dgm:cxn modelId="{243D88CD-948B-4E38-AC4A-7C7C4B280E0F}" type="presOf" srcId="{015F36FA-452C-4DF6-A966-9A2D2AD1E9BB}" destId="{FD1D1D2F-70C1-4CC3-8737-4201A2234A49}" srcOrd="0" destOrd="0" presId="urn:microsoft.com/office/officeart/2008/layout/NameandTitleOrganizationalChart"/>
    <dgm:cxn modelId="{A6B7B96B-80EE-42F9-A15F-49F5722DFFD7}" type="presOf" srcId="{92D251AE-54BA-4C3D-B669-248CE962CB0A}" destId="{93FA9691-093A-4920-BF92-B4E2239A7193}" srcOrd="0" destOrd="0" presId="urn:microsoft.com/office/officeart/2008/layout/NameandTitleOrganizationalChart"/>
    <dgm:cxn modelId="{ACAF57CC-BC30-4C4C-B273-03C5A77BC773}" type="presOf" srcId="{1333A538-016D-4C01-BACC-3248173B21C7}" destId="{1FA5C6BE-9023-4B56-BCA4-B6CDDC10F309}" srcOrd="1" destOrd="0" presId="urn:microsoft.com/office/officeart/2008/layout/NameandTitleOrganizationalChart"/>
    <dgm:cxn modelId="{8151A0EE-7892-4BD3-86EF-8EEC3E8410FF}" type="presOf" srcId="{A31B31E3-D83C-433D-995F-EC5EAFF89B7E}" destId="{EC5B3E83-F8D9-4C9D-A5B4-B40D97B9EB97}" srcOrd="1"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72ADB905-D962-42E3-BEFF-799362C3C903}" type="presOf" srcId="{AE1ECF37-414D-4A7D-945C-FF33585A0503}" destId="{F4600925-29C6-4AEC-ACDD-B2799F35EABD}" srcOrd="0" destOrd="0" presId="urn:microsoft.com/office/officeart/2008/layout/NameandTitleOrganizationalChart"/>
    <dgm:cxn modelId="{43585E04-7697-4494-BD28-DDB4FEC86508}" type="presOf" srcId="{723E167E-3840-40D9-BDF3-66C806B9287C}" destId="{F809CCC2-6B7D-43CD-9BAF-95A3BA9B614C}" srcOrd="1" destOrd="0" presId="urn:microsoft.com/office/officeart/2008/layout/NameandTitleOrganizationalChart"/>
    <dgm:cxn modelId="{426B6AAB-159D-4BF7-A701-DFFDB64D5E86}" type="presOf" srcId="{195B0538-16FC-4659-8300-3E67A63ADF92}" destId="{2E09AE33-2CB7-41CB-AF82-285CD7CC6C9A}" srcOrd="0" destOrd="0" presId="urn:microsoft.com/office/officeart/2008/layout/NameandTitleOrganizationalChart"/>
    <dgm:cxn modelId="{83B5416F-C6FC-433F-8C0F-7F02A1CA4F21}" type="presOf" srcId="{2F0E4AA0-B2C0-4183-A0B2-0D5751152F6E}" destId="{55A0DB5C-F8EF-4D8E-B616-71BF30E5F632}" srcOrd="1"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BD2A1560-A331-4955-BC67-997D89C30FB1}" type="presParOf" srcId="{F4600925-29C6-4AEC-ACDD-B2799F35EABD}" destId="{E7E70DB4-8D1F-4017-8C0C-AB9DD2EB8B7B}" srcOrd="0" destOrd="0" presId="urn:microsoft.com/office/officeart/2008/layout/NameandTitleOrganizationalChart"/>
    <dgm:cxn modelId="{0989AF5F-5693-4A62-A9AD-CF2081E9E2FA}" type="presParOf" srcId="{E7E70DB4-8D1F-4017-8C0C-AB9DD2EB8B7B}" destId="{1C3447C3-CAB0-45ED-AA19-A7136C289AFC}" srcOrd="0" destOrd="0" presId="urn:microsoft.com/office/officeart/2008/layout/NameandTitleOrganizationalChart"/>
    <dgm:cxn modelId="{FB1A1E3A-BBAD-4DC0-9E4D-D534D26C4689}" type="presParOf" srcId="{1C3447C3-CAB0-45ED-AA19-A7136C289AFC}" destId="{EA64E2FE-DD92-4FBF-8DCA-1D4B9889E446}" srcOrd="0" destOrd="0" presId="urn:microsoft.com/office/officeart/2008/layout/NameandTitleOrganizationalChart"/>
    <dgm:cxn modelId="{AD7E4CDC-5195-4118-8170-2A8E81EFA7BF}" type="presParOf" srcId="{1C3447C3-CAB0-45ED-AA19-A7136C289AFC}" destId="{3C3CB4CF-8235-4242-A353-0AC972C113C7}" srcOrd="1" destOrd="0" presId="urn:microsoft.com/office/officeart/2008/layout/NameandTitleOrganizationalChart"/>
    <dgm:cxn modelId="{D8313B1F-4CCC-4603-B6E7-43E283A6C53E}" type="presParOf" srcId="{1C3447C3-CAB0-45ED-AA19-A7136C289AFC}" destId="{55A0DB5C-F8EF-4D8E-B616-71BF30E5F632}" srcOrd="2" destOrd="0" presId="urn:microsoft.com/office/officeart/2008/layout/NameandTitleOrganizationalChart"/>
    <dgm:cxn modelId="{EE3046CD-1454-4025-9230-011BC5A69076}" type="presParOf" srcId="{E7E70DB4-8D1F-4017-8C0C-AB9DD2EB8B7B}" destId="{649288AC-CB15-4ADC-84FC-8FECC485042E}" srcOrd="1" destOrd="0" presId="urn:microsoft.com/office/officeart/2008/layout/NameandTitleOrganizationalChart"/>
    <dgm:cxn modelId="{69F12849-DD9B-4181-939D-061A8DC19D3E}" type="presParOf" srcId="{E7E70DB4-8D1F-4017-8C0C-AB9DD2EB8B7B}" destId="{0CB9FE92-B339-4F72-957B-7273C8E20C0F}" srcOrd="2" destOrd="0" presId="urn:microsoft.com/office/officeart/2008/layout/NameandTitleOrganizationalChart"/>
    <dgm:cxn modelId="{DC65655A-6B82-4EBC-A153-3E9175C245D5}" type="presParOf" srcId="{0CB9FE92-B339-4F72-957B-7273C8E20C0F}" destId="{DAA0E16E-6212-4D13-A26D-7290ADC24001}" srcOrd="0" destOrd="0" presId="urn:microsoft.com/office/officeart/2008/layout/NameandTitleOrganizationalChart"/>
    <dgm:cxn modelId="{52416C95-2106-49ED-95F0-CE4450DB6767}" type="presParOf" srcId="{0CB9FE92-B339-4F72-957B-7273C8E20C0F}" destId="{05E1A016-3408-4125-9DCC-441DA3D2C8D0}" srcOrd="1" destOrd="0" presId="urn:microsoft.com/office/officeart/2008/layout/NameandTitleOrganizationalChart"/>
    <dgm:cxn modelId="{9FD0B07D-D353-45B1-9716-2BB441212935}" type="presParOf" srcId="{05E1A016-3408-4125-9DCC-441DA3D2C8D0}" destId="{56D73120-E263-485E-BCD8-BDEC9539F0E2}" srcOrd="0" destOrd="0" presId="urn:microsoft.com/office/officeart/2008/layout/NameandTitleOrganizationalChart"/>
    <dgm:cxn modelId="{BD89CE47-A3AF-4FC1-AD30-4E44F5F09D98}" type="presParOf" srcId="{56D73120-E263-485E-BCD8-BDEC9539F0E2}" destId="{66D7B79B-4CF5-49EF-A5C4-7E91058ACDBB}" srcOrd="0" destOrd="0" presId="urn:microsoft.com/office/officeart/2008/layout/NameandTitleOrganizationalChart"/>
    <dgm:cxn modelId="{4BF42718-A447-4154-81E3-B2A882CBF25C}" type="presParOf" srcId="{56D73120-E263-485E-BCD8-BDEC9539F0E2}" destId="{FD1D1D2F-70C1-4CC3-8737-4201A2234A49}" srcOrd="1" destOrd="0" presId="urn:microsoft.com/office/officeart/2008/layout/NameandTitleOrganizationalChart"/>
    <dgm:cxn modelId="{CF0C3EA0-D074-4958-A358-B893CEB83CAB}" type="presParOf" srcId="{56D73120-E263-485E-BCD8-BDEC9539F0E2}" destId="{F809CCC2-6B7D-43CD-9BAF-95A3BA9B614C}" srcOrd="2" destOrd="0" presId="urn:microsoft.com/office/officeart/2008/layout/NameandTitleOrganizationalChart"/>
    <dgm:cxn modelId="{2AFA5684-0F11-4021-A0EC-B24FA61DFCDC}" type="presParOf" srcId="{05E1A016-3408-4125-9DCC-441DA3D2C8D0}" destId="{748C27AE-CF6B-492E-8121-009B1DADF9BB}" srcOrd="1" destOrd="0" presId="urn:microsoft.com/office/officeart/2008/layout/NameandTitleOrganizationalChart"/>
    <dgm:cxn modelId="{C1985094-6360-4E40-806C-1D9BF74386D0}" type="presParOf" srcId="{05E1A016-3408-4125-9DCC-441DA3D2C8D0}" destId="{8ECC422D-B2F0-42E3-ABD8-59CF2EC8AD45}" srcOrd="2" destOrd="0" presId="urn:microsoft.com/office/officeart/2008/layout/NameandTitleOrganizationalChart"/>
    <dgm:cxn modelId="{6B3BB515-8FBA-4462-8B20-D181B4B07955}" type="presParOf" srcId="{8ECC422D-B2F0-42E3-ABD8-59CF2EC8AD45}" destId="{37A2AB8D-7D02-4653-B480-836B5C2117B2}" srcOrd="0" destOrd="0" presId="urn:microsoft.com/office/officeart/2008/layout/NameandTitleOrganizationalChart"/>
    <dgm:cxn modelId="{F492B374-1DF7-4FD3-9C24-31CCE453B70D}" type="presParOf" srcId="{8ECC422D-B2F0-42E3-ABD8-59CF2EC8AD45}" destId="{822BC9E9-633B-40F4-B791-7B8264D403D5}" srcOrd="1" destOrd="0" presId="urn:microsoft.com/office/officeart/2008/layout/NameandTitleOrganizationalChart"/>
    <dgm:cxn modelId="{7C7CBCEC-5801-494C-AE64-38C0E43DE3EA}" type="presParOf" srcId="{822BC9E9-633B-40F4-B791-7B8264D403D5}" destId="{A07C127A-711E-441B-B643-784CF0342A44}" srcOrd="0" destOrd="0" presId="urn:microsoft.com/office/officeart/2008/layout/NameandTitleOrganizationalChart"/>
    <dgm:cxn modelId="{88DD43C6-4142-4E70-8B10-8FC96242C20C}" type="presParOf" srcId="{A07C127A-711E-441B-B643-784CF0342A44}" destId="{B49C305E-6F59-484E-BA61-3C820B057B35}" srcOrd="0" destOrd="0" presId="urn:microsoft.com/office/officeart/2008/layout/NameandTitleOrganizationalChart"/>
    <dgm:cxn modelId="{2D75AE3B-9607-4360-9841-9F244F73C00D}" type="presParOf" srcId="{A07C127A-711E-441B-B643-784CF0342A44}" destId="{47F8ADF0-F721-42D7-93F2-4AB8354A6F2C}" srcOrd="1" destOrd="0" presId="urn:microsoft.com/office/officeart/2008/layout/NameandTitleOrganizationalChart"/>
    <dgm:cxn modelId="{419482C5-3FB7-47E5-8881-ECF1BB5590D5}" type="presParOf" srcId="{A07C127A-711E-441B-B643-784CF0342A44}" destId="{EC5B3E83-F8D9-4C9D-A5B4-B40D97B9EB97}" srcOrd="2" destOrd="0" presId="urn:microsoft.com/office/officeart/2008/layout/NameandTitleOrganizationalChart"/>
    <dgm:cxn modelId="{E55B045B-D2A6-41B5-8E49-D535020EA9CD}" type="presParOf" srcId="{822BC9E9-633B-40F4-B791-7B8264D403D5}" destId="{BBFB2A8C-FF07-43DF-AC79-3C6740EBC7B9}" srcOrd="1" destOrd="0" presId="urn:microsoft.com/office/officeart/2008/layout/NameandTitleOrganizationalChart"/>
    <dgm:cxn modelId="{07D69CD3-54E1-4C8F-89C3-2EFED48FBE2D}" type="presParOf" srcId="{822BC9E9-633B-40F4-B791-7B8264D403D5}" destId="{BF4E486D-EA30-4FFE-ABFA-0641D742BB6D}" srcOrd="2" destOrd="0" presId="urn:microsoft.com/office/officeart/2008/layout/NameandTitleOrganizationalChart"/>
    <dgm:cxn modelId="{4924688A-8465-4A3B-ACE9-3677FC73616E}" type="presParOf" srcId="{0CB9FE92-B339-4F72-957B-7273C8E20C0F}" destId="{BCE09CF2-DC05-420A-832D-145168E0413A}" srcOrd="2" destOrd="0" presId="urn:microsoft.com/office/officeart/2008/layout/NameandTitleOrganizationalChart"/>
    <dgm:cxn modelId="{8119741A-125A-4834-A251-6F52F38A5CE6}" type="presParOf" srcId="{0CB9FE92-B339-4F72-957B-7273C8E20C0F}" destId="{FF3AC999-9FE1-48C7-BB43-21A3A0ADA5D7}" srcOrd="3" destOrd="0" presId="urn:microsoft.com/office/officeart/2008/layout/NameandTitleOrganizationalChart"/>
    <dgm:cxn modelId="{6A19F040-BB7D-4EEA-A38D-CB73A86F8EB1}" type="presParOf" srcId="{FF3AC999-9FE1-48C7-BB43-21A3A0ADA5D7}" destId="{17412FC3-4C86-41D9-A5B5-525546CC27B5}" srcOrd="0" destOrd="0" presId="urn:microsoft.com/office/officeart/2008/layout/NameandTitleOrganizationalChart"/>
    <dgm:cxn modelId="{A58FDDDD-9E44-4245-817D-94A7ECD86A9D}" type="presParOf" srcId="{17412FC3-4C86-41D9-A5B5-525546CC27B5}" destId="{FA71FED1-D485-4A76-9AF5-37730F05CC8D}" srcOrd="0" destOrd="0" presId="urn:microsoft.com/office/officeart/2008/layout/NameandTitleOrganizationalChart"/>
    <dgm:cxn modelId="{589899C1-DC45-44C2-8A82-885A9A506710}" type="presParOf" srcId="{17412FC3-4C86-41D9-A5B5-525546CC27B5}" destId="{93FA9691-093A-4920-BF92-B4E2239A7193}" srcOrd="1" destOrd="0" presId="urn:microsoft.com/office/officeart/2008/layout/NameandTitleOrganizationalChart"/>
    <dgm:cxn modelId="{8ED618C5-5CC6-4D43-9145-4F47EDB0CFE5}" type="presParOf" srcId="{17412FC3-4C86-41D9-A5B5-525546CC27B5}" destId="{6AADDB55-C7B5-4B21-8CDD-5E101658CB8F}" srcOrd="2" destOrd="0" presId="urn:microsoft.com/office/officeart/2008/layout/NameandTitleOrganizationalChart"/>
    <dgm:cxn modelId="{D1F508BE-51B3-4685-BFBC-51520D87FC07}" type="presParOf" srcId="{FF3AC999-9FE1-48C7-BB43-21A3A0ADA5D7}" destId="{E2E6E245-2BE0-4F11-81BA-49252AF91110}" srcOrd="1" destOrd="0" presId="urn:microsoft.com/office/officeart/2008/layout/NameandTitleOrganizationalChart"/>
    <dgm:cxn modelId="{A0A26E1F-CC5E-4BEA-944B-3448DE71A846}" type="presParOf" srcId="{FF3AC999-9FE1-48C7-BB43-21A3A0ADA5D7}" destId="{FA553345-FFC2-4F43-9D74-CD2F07E6FA12}" srcOrd="2" destOrd="0" presId="urn:microsoft.com/office/officeart/2008/layout/NameandTitleOrganizationalChart"/>
    <dgm:cxn modelId="{75F9497D-BEF9-45F3-A57E-8ADD9F154B99}" type="presParOf" srcId="{FA553345-FFC2-4F43-9D74-CD2F07E6FA12}" destId="{1010C639-F272-4CC1-860B-50D7641B001E}" srcOrd="0" destOrd="0" presId="urn:microsoft.com/office/officeart/2008/layout/NameandTitleOrganizationalChart"/>
    <dgm:cxn modelId="{3FFD388F-76C9-4DFF-87F8-684077C65DA0}" type="presParOf" srcId="{FA553345-FFC2-4F43-9D74-CD2F07E6FA12}" destId="{D14CF508-4DD6-4CCF-AED2-670A70F401C9}" srcOrd="1" destOrd="0" presId="urn:microsoft.com/office/officeart/2008/layout/NameandTitleOrganizationalChart"/>
    <dgm:cxn modelId="{09DA6089-1E75-4779-B702-D0432AEEC8B1}" type="presParOf" srcId="{D14CF508-4DD6-4CCF-AED2-670A70F401C9}" destId="{2BBF5C22-177B-4EBC-8250-F2FC2880F878}" srcOrd="0" destOrd="0" presId="urn:microsoft.com/office/officeart/2008/layout/NameandTitleOrganizationalChart"/>
    <dgm:cxn modelId="{246C093B-2753-421B-8849-0E5903C8E250}" type="presParOf" srcId="{2BBF5C22-177B-4EBC-8250-F2FC2880F878}" destId="{E29D3954-9D1B-449D-9FB4-8567C7F63218}" srcOrd="0" destOrd="0" presId="urn:microsoft.com/office/officeart/2008/layout/NameandTitleOrganizationalChart"/>
    <dgm:cxn modelId="{537AE97B-40E4-4274-9B62-A39D696AB207}" type="presParOf" srcId="{2BBF5C22-177B-4EBC-8250-F2FC2880F878}" destId="{2E09AE33-2CB7-41CB-AF82-285CD7CC6C9A}" srcOrd="1" destOrd="0" presId="urn:microsoft.com/office/officeart/2008/layout/NameandTitleOrganizationalChart"/>
    <dgm:cxn modelId="{687CE4AB-6E41-445D-985B-AFDF5106BB01}" type="presParOf" srcId="{2BBF5C22-177B-4EBC-8250-F2FC2880F878}" destId="{1FA5C6BE-9023-4B56-BCA4-B6CDDC10F309}" srcOrd="2" destOrd="0" presId="urn:microsoft.com/office/officeart/2008/layout/NameandTitleOrganizationalChart"/>
    <dgm:cxn modelId="{80AF34B4-19A9-4B15-B032-AF39628F03C5}" type="presParOf" srcId="{D14CF508-4DD6-4CCF-AED2-670A70F401C9}" destId="{9304E77F-1A56-458F-8596-0E4C53A106A7}" srcOrd="1" destOrd="0" presId="urn:microsoft.com/office/officeart/2008/layout/NameandTitleOrganizationalChart"/>
    <dgm:cxn modelId="{16C5D318-E49A-426B-8F0C-14FD863C6EE9}" type="presParOf" srcId="{D14CF508-4DD6-4CCF-AED2-670A70F401C9}" destId="{C7EB98C8-8ADA-4E3B-B26F-C46B5ADA3DF0}" srcOrd="2" destOrd="0" presId="urn:microsoft.com/office/officeart/2008/layout/NameandTitleOrganizationalChart"/>
  </dgm:cxnLst>
  <dgm:bg/>
  <dgm:whole/>
</dgm:dataModel>
</file>

<file path=ppt/diagrams/data2.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3884</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KURSİYER</a:t>
          </a:r>
        </a:p>
      </dgm:t>
    </dgm:pt>
    <dgm:pt modelId="{723E167E-3840-40D9-BDF3-66C806B9287C}" type="asst">
      <dgm:prSet phldrT="[Metin]"/>
      <dgm:spPr/>
      <dgm:t>
        <a:bodyPr/>
        <a:lstStyle/>
        <a:p>
          <a:r>
            <a:rPr lang="tr-TR" dirty="0" smtClean="0">
              <a:latin typeface="Hobo Std" panose="020B0803040709020204" pitchFamily="34" charset="0"/>
            </a:rPr>
            <a:t>3147</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a:latin typeface="Cambria" panose="02040503050406030204" pitchFamily="18" charset="0"/>
            </a:rPr>
            <a:t>KADIN KURSİYER</a:t>
          </a:r>
        </a:p>
      </dgm:t>
    </dgm:pt>
    <dgm:pt modelId="{9578DD02-A4EB-4C7C-A879-54A7E6190BD3}" type="asst">
      <dgm:prSet phldrT="[Metin]"/>
      <dgm:spPr/>
      <dgm:t>
        <a:bodyPr/>
        <a:lstStyle/>
        <a:p>
          <a:r>
            <a:rPr lang="tr-TR" dirty="0" smtClean="0">
              <a:latin typeface="Hobo Std" panose="020B0803040709020204" pitchFamily="34" charset="0"/>
            </a:rPr>
            <a:t>737</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a:latin typeface="Cambria" panose="02040503050406030204" pitchFamily="18" charset="0"/>
            </a:rPr>
            <a:t>ERKEK KURSİYER</a:t>
          </a: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2">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2">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2"/>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1" presStyleCnt="2">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1" presStyleCnt="2">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1" presStyleCnt="2"/>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Lst>
  <dgm:cxnLst>
    <dgm:cxn modelId="{B6B9CC52-145F-4E59-9EA7-ED31A2325055}" type="presOf" srcId="{015F36FA-452C-4DF6-A966-9A2D2AD1E9BB}" destId="{FD1D1D2F-70C1-4CC3-8737-4201A2234A49}"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13018830-DC22-4BE5-A9B4-4916B3FF1625}" type="presOf" srcId="{9578DD02-A4EB-4C7C-A879-54A7E6190BD3}" destId="{6AADDB55-C7B5-4B21-8CDD-5E101658CB8F}" srcOrd="1" destOrd="0" presId="urn:microsoft.com/office/officeart/2008/layout/NameandTitleOrganizationalChart"/>
    <dgm:cxn modelId="{5082D40A-C5D7-4942-AB39-251ECCCBFF47}" type="presOf" srcId="{9578DD02-A4EB-4C7C-A879-54A7E6190BD3}" destId="{FA71FED1-D485-4A76-9AF5-37730F05CC8D}" srcOrd="0" destOrd="0" presId="urn:microsoft.com/office/officeart/2008/layout/NameandTitleOrganizationalChart"/>
    <dgm:cxn modelId="{590DB8F9-A6E4-4F49-B9C2-4287D7CCE706}" type="presOf" srcId="{D402EB85-43D9-4507-AAB3-5BBBF32F57A6}" destId="{3C3CB4CF-8235-4242-A353-0AC972C113C7}"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74BAB566-6BF1-4050-8EB5-F61238D95895}" type="presOf" srcId="{723E167E-3840-40D9-BDF3-66C806B9287C}" destId="{F809CCC2-6B7D-43CD-9BAF-95A3BA9B614C}" srcOrd="1" destOrd="0" presId="urn:microsoft.com/office/officeart/2008/layout/NameandTitleOrganizationalChart"/>
    <dgm:cxn modelId="{8D74E63F-34D2-4B60-8385-2AD013413F40}" type="presOf" srcId="{2F0E4AA0-B2C0-4183-A0B2-0D5751152F6E}" destId="{55A0DB5C-F8EF-4D8E-B616-71BF30E5F632}" srcOrd="1"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E6608CE4-AB46-4C8D-98A5-A61E25714F6D}" type="presOf" srcId="{723E167E-3840-40D9-BDF3-66C806B9287C}" destId="{66D7B79B-4CF5-49EF-A5C4-7E91058ACDBB}" srcOrd="0" destOrd="0" presId="urn:microsoft.com/office/officeart/2008/layout/NameandTitleOrganizationalChart"/>
    <dgm:cxn modelId="{2F5299A6-9DBC-4AE7-B708-344E418842C2}" type="presOf" srcId="{3C874C1A-B95F-46B8-A482-AFBE13B327AF}" destId="{BCE09CF2-DC05-420A-832D-145168E0413A}" srcOrd="0" destOrd="0" presId="urn:microsoft.com/office/officeart/2008/layout/NameandTitleOrganizationalChart"/>
    <dgm:cxn modelId="{5A2E61EC-9211-4808-8E86-A19D5EE99DF6}" type="presOf" srcId="{128DDE66-5D1A-43F3-9E9D-019280FF853F}" destId="{DAA0E16E-6212-4D13-A26D-7290ADC24001}" srcOrd="0" destOrd="0" presId="urn:microsoft.com/office/officeart/2008/layout/NameandTitleOrganizationalChart"/>
    <dgm:cxn modelId="{9CF2DADF-DFB1-44F6-A5B8-034AA2A39F34}" type="presOf" srcId="{92D251AE-54BA-4C3D-B669-248CE962CB0A}" destId="{93FA9691-093A-4920-BF92-B4E2239A7193}" srcOrd="0" destOrd="0" presId="urn:microsoft.com/office/officeart/2008/layout/NameandTitleOrganizationalChart"/>
    <dgm:cxn modelId="{3505D4AD-6830-4027-965E-53C81911ECA8}" type="presOf" srcId="{2F0E4AA0-B2C0-4183-A0B2-0D5751152F6E}" destId="{EA64E2FE-DD92-4FBF-8DCA-1D4B9889E446}" srcOrd="0" destOrd="0" presId="urn:microsoft.com/office/officeart/2008/layout/NameandTitleOrganizationalChart"/>
    <dgm:cxn modelId="{0AB7BED6-3114-4991-9E3B-0DF0C09F70E6}" type="presOf" srcId="{AE1ECF37-414D-4A7D-945C-FF33585A0503}" destId="{F4600925-29C6-4AEC-ACDD-B2799F35EABD}" srcOrd="0" destOrd="0" presId="urn:microsoft.com/office/officeart/2008/layout/NameandTitleOrganizationalChart"/>
    <dgm:cxn modelId="{50D37BBE-C9C8-420F-8C02-83394B76550D}" type="presParOf" srcId="{F4600925-29C6-4AEC-ACDD-B2799F35EABD}" destId="{E7E70DB4-8D1F-4017-8C0C-AB9DD2EB8B7B}" srcOrd="0" destOrd="0" presId="urn:microsoft.com/office/officeart/2008/layout/NameandTitleOrganizationalChart"/>
    <dgm:cxn modelId="{E9DD0DC5-6E1E-4632-AD5C-3D292F35BB41}" type="presParOf" srcId="{E7E70DB4-8D1F-4017-8C0C-AB9DD2EB8B7B}" destId="{1C3447C3-CAB0-45ED-AA19-A7136C289AFC}" srcOrd="0" destOrd="0" presId="urn:microsoft.com/office/officeart/2008/layout/NameandTitleOrganizationalChart"/>
    <dgm:cxn modelId="{E36C4E42-0C8F-4FEC-996D-20C3F795BF8D}" type="presParOf" srcId="{1C3447C3-CAB0-45ED-AA19-A7136C289AFC}" destId="{EA64E2FE-DD92-4FBF-8DCA-1D4B9889E446}" srcOrd="0" destOrd="0" presId="urn:microsoft.com/office/officeart/2008/layout/NameandTitleOrganizationalChart"/>
    <dgm:cxn modelId="{DA8DDAB7-8C44-42F7-8217-6F0038569365}" type="presParOf" srcId="{1C3447C3-CAB0-45ED-AA19-A7136C289AFC}" destId="{3C3CB4CF-8235-4242-A353-0AC972C113C7}" srcOrd="1" destOrd="0" presId="urn:microsoft.com/office/officeart/2008/layout/NameandTitleOrganizationalChart"/>
    <dgm:cxn modelId="{466DFD50-6D89-4472-B77A-1C9F4328CA96}" type="presParOf" srcId="{1C3447C3-CAB0-45ED-AA19-A7136C289AFC}" destId="{55A0DB5C-F8EF-4D8E-B616-71BF30E5F632}" srcOrd="2" destOrd="0" presId="urn:microsoft.com/office/officeart/2008/layout/NameandTitleOrganizationalChart"/>
    <dgm:cxn modelId="{107A51BC-AA34-4057-901A-2A7668A0A814}" type="presParOf" srcId="{E7E70DB4-8D1F-4017-8C0C-AB9DD2EB8B7B}" destId="{649288AC-CB15-4ADC-84FC-8FECC485042E}" srcOrd="1" destOrd="0" presId="urn:microsoft.com/office/officeart/2008/layout/NameandTitleOrganizationalChart"/>
    <dgm:cxn modelId="{E96C39E5-0D6F-4479-8191-B4DCF2E57DBF}" type="presParOf" srcId="{E7E70DB4-8D1F-4017-8C0C-AB9DD2EB8B7B}" destId="{0CB9FE92-B339-4F72-957B-7273C8E20C0F}" srcOrd="2" destOrd="0" presId="urn:microsoft.com/office/officeart/2008/layout/NameandTitleOrganizationalChart"/>
    <dgm:cxn modelId="{58E25F99-6A74-408A-8E65-EEB48E416321}" type="presParOf" srcId="{0CB9FE92-B339-4F72-957B-7273C8E20C0F}" destId="{DAA0E16E-6212-4D13-A26D-7290ADC24001}" srcOrd="0" destOrd="0" presId="urn:microsoft.com/office/officeart/2008/layout/NameandTitleOrganizationalChart"/>
    <dgm:cxn modelId="{9D036A93-4659-4B7B-91B6-94B4EF596F94}" type="presParOf" srcId="{0CB9FE92-B339-4F72-957B-7273C8E20C0F}" destId="{05E1A016-3408-4125-9DCC-441DA3D2C8D0}" srcOrd="1" destOrd="0" presId="urn:microsoft.com/office/officeart/2008/layout/NameandTitleOrganizationalChart"/>
    <dgm:cxn modelId="{C4574DF8-A9C3-4B14-8BE8-1480CF4B8F7B}" type="presParOf" srcId="{05E1A016-3408-4125-9DCC-441DA3D2C8D0}" destId="{56D73120-E263-485E-BCD8-BDEC9539F0E2}" srcOrd="0" destOrd="0" presId="urn:microsoft.com/office/officeart/2008/layout/NameandTitleOrganizationalChart"/>
    <dgm:cxn modelId="{601D1D78-6E44-4050-8868-5209ED5CF880}" type="presParOf" srcId="{56D73120-E263-485E-BCD8-BDEC9539F0E2}" destId="{66D7B79B-4CF5-49EF-A5C4-7E91058ACDBB}" srcOrd="0" destOrd="0" presId="urn:microsoft.com/office/officeart/2008/layout/NameandTitleOrganizationalChart"/>
    <dgm:cxn modelId="{6DA2D4DA-3C4F-4E0F-9E83-0BAF2213D699}" type="presParOf" srcId="{56D73120-E263-485E-BCD8-BDEC9539F0E2}" destId="{FD1D1D2F-70C1-4CC3-8737-4201A2234A49}" srcOrd="1" destOrd="0" presId="urn:microsoft.com/office/officeart/2008/layout/NameandTitleOrganizationalChart"/>
    <dgm:cxn modelId="{DD2DCC23-5206-4205-B5A8-E8AD39E366C2}" type="presParOf" srcId="{56D73120-E263-485E-BCD8-BDEC9539F0E2}" destId="{F809CCC2-6B7D-43CD-9BAF-95A3BA9B614C}" srcOrd="2" destOrd="0" presId="urn:microsoft.com/office/officeart/2008/layout/NameandTitleOrganizationalChart"/>
    <dgm:cxn modelId="{231E2AB1-53E2-408F-9711-B1C3F35FD498}" type="presParOf" srcId="{05E1A016-3408-4125-9DCC-441DA3D2C8D0}" destId="{748C27AE-CF6B-492E-8121-009B1DADF9BB}" srcOrd="1" destOrd="0" presId="urn:microsoft.com/office/officeart/2008/layout/NameandTitleOrganizationalChart"/>
    <dgm:cxn modelId="{C64BCA7C-F503-447A-A074-AD39430D9B38}" type="presParOf" srcId="{05E1A016-3408-4125-9DCC-441DA3D2C8D0}" destId="{8ECC422D-B2F0-42E3-ABD8-59CF2EC8AD45}" srcOrd="2" destOrd="0" presId="urn:microsoft.com/office/officeart/2008/layout/NameandTitleOrganizationalChart"/>
    <dgm:cxn modelId="{F0BCC0B0-EAD8-4E33-AEB1-9A80F68F0652}" type="presParOf" srcId="{0CB9FE92-B339-4F72-957B-7273C8E20C0F}" destId="{BCE09CF2-DC05-420A-832D-145168E0413A}" srcOrd="2" destOrd="0" presId="urn:microsoft.com/office/officeart/2008/layout/NameandTitleOrganizationalChart"/>
    <dgm:cxn modelId="{B8C515A8-3614-4A6E-8171-8B10A98CF2D6}" type="presParOf" srcId="{0CB9FE92-B339-4F72-957B-7273C8E20C0F}" destId="{FF3AC999-9FE1-48C7-BB43-21A3A0ADA5D7}" srcOrd="3" destOrd="0" presId="urn:microsoft.com/office/officeart/2008/layout/NameandTitleOrganizationalChart"/>
    <dgm:cxn modelId="{A1E95758-8E33-4290-BF05-D8BB7A27ECDA}" type="presParOf" srcId="{FF3AC999-9FE1-48C7-BB43-21A3A0ADA5D7}" destId="{17412FC3-4C86-41D9-A5B5-525546CC27B5}" srcOrd="0" destOrd="0" presId="urn:microsoft.com/office/officeart/2008/layout/NameandTitleOrganizationalChart"/>
    <dgm:cxn modelId="{F3C5D912-82D7-4CD8-BCC4-A26CDC5CBBC8}" type="presParOf" srcId="{17412FC3-4C86-41D9-A5B5-525546CC27B5}" destId="{FA71FED1-D485-4A76-9AF5-37730F05CC8D}" srcOrd="0" destOrd="0" presId="urn:microsoft.com/office/officeart/2008/layout/NameandTitleOrganizationalChart"/>
    <dgm:cxn modelId="{DE8122B5-CD55-4C9E-B4EA-1F3D6119C721}" type="presParOf" srcId="{17412FC3-4C86-41D9-A5B5-525546CC27B5}" destId="{93FA9691-093A-4920-BF92-B4E2239A7193}" srcOrd="1" destOrd="0" presId="urn:microsoft.com/office/officeart/2008/layout/NameandTitleOrganizationalChart"/>
    <dgm:cxn modelId="{27FF60AF-3147-4805-BC96-F613B3C1956D}" type="presParOf" srcId="{17412FC3-4C86-41D9-A5B5-525546CC27B5}" destId="{6AADDB55-C7B5-4B21-8CDD-5E101658CB8F}" srcOrd="2" destOrd="0" presId="urn:microsoft.com/office/officeart/2008/layout/NameandTitleOrganizationalChart"/>
    <dgm:cxn modelId="{3F6331F9-59CB-495A-861A-86E79286D7FC}" type="presParOf" srcId="{FF3AC999-9FE1-48C7-BB43-21A3A0ADA5D7}" destId="{E2E6E245-2BE0-4F11-81BA-49252AF91110}" srcOrd="1" destOrd="0" presId="urn:microsoft.com/office/officeart/2008/layout/NameandTitleOrganizationalChart"/>
    <dgm:cxn modelId="{675AEA10-9A52-4D56-BC16-4AD52D5306CC}" type="presParOf" srcId="{FF3AC999-9FE1-48C7-BB43-21A3A0ADA5D7}" destId="{FA553345-FFC2-4F43-9D74-CD2F07E6FA12}" srcOrd="2" destOrd="0" presId="urn:microsoft.com/office/officeart/2008/layout/NameandTitleOrganizational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91</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A63F32CC-1981-4B31-8C2B-B4E64514C8B7}" type="presOf" srcId="{2F0E4AA0-B2C0-4183-A0B2-0D5751152F6E}" destId="{EA64E2FE-DD92-4FBF-8DCA-1D4B9889E446}" srcOrd="0" destOrd="0" presId="urn:microsoft.com/office/officeart/2008/layout/NameandTitleOrganizationalChart"/>
    <dgm:cxn modelId="{C8EE5D14-07A2-476D-A9DB-3FFE67B52933}" type="presOf" srcId="{195B0538-16FC-4659-8300-3E67A63ADF92}" destId="{2E09AE33-2CB7-41CB-AF82-285CD7CC6C9A}"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1AA65ADC-C945-47E2-879C-51590B090DFF}" type="presOf" srcId="{9578DD02-A4EB-4C7C-A879-54A7E6190BD3}" destId="{FA71FED1-D485-4A76-9AF5-37730F05CC8D}" srcOrd="0" destOrd="0" presId="urn:microsoft.com/office/officeart/2008/layout/NameandTitleOrganizationalChart"/>
    <dgm:cxn modelId="{98354720-662A-495E-A689-C51B9CC41D77}" type="presOf" srcId="{965558B9-F8C8-44FC-8BB2-8FCEBF66E6F2}" destId="{1010C639-F272-4CC1-860B-50D7641B001E}" srcOrd="0" destOrd="0" presId="urn:microsoft.com/office/officeart/2008/layout/NameandTitleOrganizationalChart"/>
    <dgm:cxn modelId="{CADEC6F5-02FB-489E-B127-57F8DF4B7654}" type="presOf" srcId="{9578DD02-A4EB-4C7C-A879-54A7E6190BD3}" destId="{6AADDB55-C7B5-4B21-8CDD-5E101658CB8F}" srcOrd="1" destOrd="0" presId="urn:microsoft.com/office/officeart/2008/layout/NameandTitleOrganizationalChart"/>
    <dgm:cxn modelId="{C7880E18-7591-43C1-99D8-5CBAF33ACCB1}" type="presOf" srcId="{92D251AE-54BA-4C3D-B669-248CE962CB0A}" destId="{93FA9691-093A-4920-BF92-B4E2239A7193}" srcOrd="0" destOrd="0" presId="urn:microsoft.com/office/officeart/2008/layout/NameandTitleOrganizationalChart"/>
    <dgm:cxn modelId="{A2A7CB85-3304-4280-8012-E0686CA6A06B}" type="presOf" srcId="{015F36FA-452C-4DF6-A966-9A2D2AD1E9BB}" destId="{FD1D1D2F-70C1-4CC3-8737-4201A2234A49}" srcOrd="0" destOrd="0" presId="urn:microsoft.com/office/officeart/2008/layout/NameandTitleOrganizationalChart"/>
    <dgm:cxn modelId="{6A24F978-5225-47B6-BEE5-C86BB7BA3A39}" type="presOf" srcId="{AE1ECF37-414D-4A7D-945C-FF33585A0503}" destId="{F4600925-29C6-4AEC-ACDD-B2799F35EABD}" srcOrd="0" destOrd="0" presId="urn:microsoft.com/office/officeart/2008/layout/NameandTitleOrganizationalChart"/>
    <dgm:cxn modelId="{2D582CBC-9285-4818-8AA5-94FF97649EE3}" type="presOf" srcId="{1333A538-016D-4C01-BACC-3248173B21C7}" destId="{E29D3954-9D1B-449D-9FB4-8567C7F63218}" srcOrd="0" destOrd="0" presId="urn:microsoft.com/office/officeart/2008/layout/NameandTitleOrganizationalChart"/>
    <dgm:cxn modelId="{7DF21B1B-D34E-4C37-B3C4-69A16026CEE0}" type="presOf" srcId="{723E167E-3840-40D9-BDF3-66C806B9287C}" destId="{66D7B79B-4CF5-49EF-A5C4-7E91058ACDBB}" srcOrd="0" destOrd="0" presId="urn:microsoft.com/office/officeart/2008/layout/NameandTitleOrganizationalChart"/>
    <dgm:cxn modelId="{DDD1D9E4-740A-42A9-A518-EB4AB1EF2EFC}" type="presOf" srcId="{A31B31E3-D83C-433D-995F-EC5EAFF89B7E}" destId="{B49C305E-6F59-484E-BA61-3C820B057B35}"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61B5D4B6-4B1C-449D-B89F-19C822CBEC52}" type="presOf" srcId="{128DDE66-5D1A-43F3-9E9D-019280FF853F}" destId="{DAA0E16E-6212-4D13-A26D-7290ADC24001}" srcOrd="0" destOrd="0" presId="urn:microsoft.com/office/officeart/2008/layout/NameandTitleOrganizationalChart"/>
    <dgm:cxn modelId="{1FB49818-8162-4DC0-B6EC-340D989750F7}" type="presOf" srcId="{A31B31E3-D83C-433D-995F-EC5EAFF89B7E}" destId="{EC5B3E83-F8D9-4C9D-A5B4-B40D97B9EB97}" srcOrd="1" destOrd="0" presId="urn:microsoft.com/office/officeart/2008/layout/NameandTitleOrganizationalChart"/>
    <dgm:cxn modelId="{FA15E340-8E06-49BA-9CC0-32E000969D9C}" type="presOf" srcId="{41F15A72-4E53-4B91-A8B8-DDDBEB1407E6}" destId="{37A2AB8D-7D02-4653-B480-836B5C2117B2}"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755E6D42-7AEA-4009-8770-5362C13CF187}" type="presOf" srcId="{723E167E-3840-40D9-BDF3-66C806B9287C}" destId="{F809CCC2-6B7D-43CD-9BAF-95A3BA9B614C}" srcOrd="1"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E834C4BC-6DFC-4AF8-A4AD-3E23E3AC878C}" type="presOf" srcId="{D402EB85-43D9-4507-AAB3-5BBBF32F57A6}" destId="{3C3CB4CF-8235-4242-A353-0AC972C113C7}"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E24ADCD1-D593-450D-87F3-15A831530FE7}" type="presOf" srcId="{3C874C1A-B95F-46B8-A482-AFBE13B327AF}" destId="{BCE09CF2-DC05-420A-832D-145168E0413A}" srcOrd="0" destOrd="0" presId="urn:microsoft.com/office/officeart/2008/layout/NameandTitleOrganizationalChart"/>
    <dgm:cxn modelId="{762A2738-AF01-4D91-B9B3-1EAC76C776E6}" type="presOf" srcId="{2F0E4AA0-B2C0-4183-A0B2-0D5751152F6E}" destId="{55A0DB5C-F8EF-4D8E-B616-71BF30E5F632}" srcOrd="1" destOrd="0" presId="urn:microsoft.com/office/officeart/2008/layout/NameandTitleOrganizationalChart"/>
    <dgm:cxn modelId="{2BFC4D31-A411-4233-9288-31454FB80F24}" type="presOf" srcId="{1333A538-016D-4C01-BACC-3248173B21C7}" destId="{1FA5C6BE-9023-4B56-BCA4-B6CDDC10F309}" srcOrd="1" destOrd="0" presId="urn:microsoft.com/office/officeart/2008/layout/NameandTitleOrganizationalChart"/>
    <dgm:cxn modelId="{6AA1B71E-DDF6-4872-B135-069E38602DB8}" type="presOf" srcId="{9FA5B913-BFCE-4A7A-9E76-89982C8FF865}" destId="{47F8ADF0-F721-42D7-93F2-4AB8354A6F2C}" srcOrd="0" destOrd="0" presId="urn:microsoft.com/office/officeart/2008/layout/NameandTitleOrganizationalChart"/>
    <dgm:cxn modelId="{AC21FD0B-80F3-4837-BCB9-CAF2B01140F0}" type="presParOf" srcId="{F4600925-29C6-4AEC-ACDD-B2799F35EABD}" destId="{E7E70DB4-8D1F-4017-8C0C-AB9DD2EB8B7B}" srcOrd="0" destOrd="0" presId="urn:microsoft.com/office/officeart/2008/layout/NameandTitleOrganizationalChart"/>
    <dgm:cxn modelId="{4384F222-D9C8-4B0F-A1E3-51FB9550C3EA}" type="presParOf" srcId="{E7E70DB4-8D1F-4017-8C0C-AB9DD2EB8B7B}" destId="{1C3447C3-CAB0-45ED-AA19-A7136C289AFC}" srcOrd="0" destOrd="0" presId="urn:microsoft.com/office/officeart/2008/layout/NameandTitleOrganizationalChart"/>
    <dgm:cxn modelId="{9CA69017-8618-4B33-B282-755D3C802527}" type="presParOf" srcId="{1C3447C3-CAB0-45ED-AA19-A7136C289AFC}" destId="{EA64E2FE-DD92-4FBF-8DCA-1D4B9889E446}" srcOrd="0" destOrd="0" presId="urn:microsoft.com/office/officeart/2008/layout/NameandTitleOrganizationalChart"/>
    <dgm:cxn modelId="{06EC1B84-383B-4D8F-BA9D-C11D3022F2F6}" type="presParOf" srcId="{1C3447C3-CAB0-45ED-AA19-A7136C289AFC}" destId="{3C3CB4CF-8235-4242-A353-0AC972C113C7}" srcOrd="1" destOrd="0" presId="urn:microsoft.com/office/officeart/2008/layout/NameandTitleOrganizationalChart"/>
    <dgm:cxn modelId="{A95E10CC-1F79-4A72-B7AE-A91B3545C741}" type="presParOf" srcId="{1C3447C3-CAB0-45ED-AA19-A7136C289AFC}" destId="{55A0DB5C-F8EF-4D8E-B616-71BF30E5F632}" srcOrd="2" destOrd="0" presId="urn:microsoft.com/office/officeart/2008/layout/NameandTitleOrganizationalChart"/>
    <dgm:cxn modelId="{B8EFAB40-F299-4388-9B14-DFF3188D4CFF}" type="presParOf" srcId="{E7E70DB4-8D1F-4017-8C0C-AB9DD2EB8B7B}" destId="{649288AC-CB15-4ADC-84FC-8FECC485042E}" srcOrd="1" destOrd="0" presId="urn:microsoft.com/office/officeart/2008/layout/NameandTitleOrganizationalChart"/>
    <dgm:cxn modelId="{EE9EDA4F-AFEC-4520-A940-FDDDA2CD5ED9}" type="presParOf" srcId="{E7E70DB4-8D1F-4017-8C0C-AB9DD2EB8B7B}" destId="{0CB9FE92-B339-4F72-957B-7273C8E20C0F}" srcOrd="2" destOrd="0" presId="urn:microsoft.com/office/officeart/2008/layout/NameandTitleOrganizationalChart"/>
    <dgm:cxn modelId="{9A4E1A1C-97C3-4968-BDA1-2B7F409F225E}" type="presParOf" srcId="{0CB9FE92-B339-4F72-957B-7273C8E20C0F}" destId="{DAA0E16E-6212-4D13-A26D-7290ADC24001}" srcOrd="0" destOrd="0" presId="urn:microsoft.com/office/officeart/2008/layout/NameandTitleOrganizationalChart"/>
    <dgm:cxn modelId="{B5A6A886-0235-4121-8AF1-2632EC2DDF01}" type="presParOf" srcId="{0CB9FE92-B339-4F72-957B-7273C8E20C0F}" destId="{05E1A016-3408-4125-9DCC-441DA3D2C8D0}" srcOrd="1" destOrd="0" presId="urn:microsoft.com/office/officeart/2008/layout/NameandTitleOrganizationalChart"/>
    <dgm:cxn modelId="{DEE821A7-A7D9-4C7E-847B-5D9F50CC2FF4}" type="presParOf" srcId="{05E1A016-3408-4125-9DCC-441DA3D2C8D0}" destId="{56D73120-E263-485E-BCD8-BDEC9539F0E2}" srcOrd="0" destOrd="0" presId="urn:microsoft.com/office/officeart/2008/layout/NameandTitleOrganizationalChart"/>
    <dgm:cxn modelId="{D0CC8B9D-7314-4FA5-9274-B3A969B69FEF}" type="presParOf" srcId="{56D73120-E263-485E-BCD8-BDEC9539F0E2}" destId="{66D7B79B-4CF5-49EF-A5C4-7E91058ACDBB}" srcOrd="0" destOrd="0" presId="urn:microsoft.com/office/officeart/2008/layout/NameandTitleOrganizationalChart"/>
    <dgm:cxn modelId="{20707434-EE45-4BFC-9EBD-830C4A49E42D}" type="presParOf" srcId="{56D73120-E263-485E-BCD8-BDEC9539F0E2}" destId="{FD1D1D2F-70C1-4CC3-8737-4201A2234A49}" srcOrd="1" destOrd="0" presId="urn:microsoft.com/office/officeart/2008/layout/NameandTitleOrganizationalChart"/>
    <dgm:cxn modelId="{6F66B479-5FE3-4106-BE90-3A12DD9309F7}" type="presParOf" srcId="{56D73120-E263-485E-BCD8-BDEC9539F0E2}" destId="{F809CCC2-6B7D-43CD-9BAF-95A3BA9B614C}" srcOrd="2" destOrd="0" presId="urn:microsoft.com/office/officeart/2008/layout/NameandTitleOrganizationalChart"/>
    <dgm:cxn modelId="{11C77360-F85B-424F-B93A-D8746980C487}" type="presParOf" srcId="{05E1A016-3408-4125-9DCC-441DA3D2C8D0}" destId="{748C27AE-CF6B-492E-8121-009B1DADF9BB}" srcOrd="1" destOrd="0" presId="urn:microsoft.com/office/officeart/2008/layout/NameandTitleOrganizationalChart"/>
    <dgm:cxn modelId="{15889652-33E5-47A8-9443-84CC53B75280}" type="presParOf" srcId="{05E1A016-3408-4125-9DCC-441DA3D2C8D0}" destId="{8ECC422D-B2F0-42E3-ABD8-59CF2EC8AD45}" srcOrd="2" destOrd="0" presId="urn:microsoft.com/office/officeart/2008/layout/NameandTitleOrganizationalChart"/>
    <dgm:cxn modelId="{411014CC-2E22-4397-8521-7740AA4ED9DC}" type="presParOf" srcId="{8ECC422D-B2F0-42E3-ABD8-59CF2EC8AD45}" destId="{37A2AB8D-7D02-4653-B480-836B5C2117B2}" srcOrd="0" destOrd="0" presId="urn:microsoft.com/office/officeart/2008/layout/NameandTitleOrganizationalChart"/>
    <dgm:cxn modelId="{BE0F448E-8365-4CBB-9362-6CCB0826EF3F}" type="presParOf" srcId="{8ECC422D-B2F0-42E3-ABD8-59CF2EC8AD45}" destId="{822BC9E9-633B-40F4-B791-7B8264D403D5}" srcOrd="1" destOrd="0" presId="urn:microsoft.com/office/officeart/2008/layout/NameandTitleOrganizationalChart"/>
    <dgm:cxn modelId="{072A30D6-FEDF-4ABC-A961-C5FC71137FD0}" type="presParOf" srcId="{822BC9E9-633B-40F4-B791-7B8264D403D5}" destId="{A07C127A-711E-441B-B643-784CF0342A44}" srcOrd="0" destOrd="0" presId="urn:microsoft.com/office/officeart/2008/layout/NameandTitleOrganizationalChart"/>
    <dgm:cxn modelId="{ACC0E526-18C7-4A3B-A4CC-318F3F3FC48C}" type="presParOf" srcId="{A07C127A-711E-441B-B643-784CF0342A44}" destId="{B49C305E-6F59-484E-BA61-3C820B057B35}" srcOrd="0" destOrd="0" presId="urn:microsoft.com/office/officeart/2008/layout/NameandTitleOrganizationalChart"/>
    <dgm:cxn modelId="{F31AB376-1453-4E10-9202-FBE32BF59B99}" type="presParOf" srcId="{A07C127A-711E-441B-B643-784CF0342A44}" destId="{47F8ADF0-F721-42D7-93F2-4AB8354A6F2C}" srcOrd="1" destOrd="0" presId="urn:microsoft.com/office/officeart/2008/layout/NameandTitleOrganizationalChart"/>
    <dgm:cxn modelId="{E8D1CAC1-7267-4998-84C3-B41C6057A024}" type="presParOf" srcId="{A07C127A-711E-441B-B643-784CF0342A44}" destId="{EC5B3E83-F8D9-4C9D-A5B4-B40D97B9EB97}" srcOrd="2" destOrd="0" presId="urn:microsoft.com/office/officeart/2008/layout/NameandTitleOrganizationalChart"/>
    <dgm:cxn modelId="{154DEE65-565C-4EC4-8430-3DE272446A21}" type="presParOf" srcId="{822BC9E9-633B-40F4-B791-7B8264D403D5}" destId="{BBFB2A8C-FF07-43DF-AC79-3C6740EBC7B9}" srcOrd="1" destOrd="0" presId="urn:microsoft.com/office/officeart/2008/layout/NameandTitleOrganizationalChart"/>
    <dgm:cxn modelId="{6B3A6345-039D-4B6F-8D78-60AF837F749E}" type="presParOf" srcId="{822BC9E9-633B-40F4-B791-7B8264D403D5}" destId="{BF4E486D-EA30-4FFE-ABFA-0641D742BB6D}" srcOrd="2" destOrd="0" presId="urn:microsoft.com/office/officeart/2008/layout/NameandTitleOrganizationalChart"/>
    <dgm:cxn modelId="{15A6D683-AB3D-458A-AEA4-E48B803E0E9B}" type="presParOf" srcId="{0CB9FE92-B339-4F72-957B-7273C8E20C0F}" destId="{BCE09CF2-DC05-420A-832D-145168E0413A}" srcOrd="2" destOrd="0" presId="urn:microsoft.com/office/officeart/2008/layout/NameandTitleOrganizationalChart"/>
    <dgm:cxn modelId="{8F687517-B653-41ED-BF8A-4E8345E07BAB}" type="presParOf" srcId="{0CB9FE92-B339-4F72-957B-7273C8E20C0F}" destId="{FF3AC999-9FE1-48C7-BB43-21A3A0ADA5D7}" srcOrd="3" destOrd="0" presId="urn:microsoft.com/office/officeart/2008/layout/NameandTitleOrganizationalChart"/>
    <dgm:cxn modelId="{F9E70885-312E-46B5-8CD4-91B1D53D6640}" type="presParOf" srcId="{FF3AC999-9FE1-48C7-BB43-21A3A0ADA5D7}" destId="{17412FC3-4C86-41D9-A5B5-525546CC27B5}" srcOrd="0" destOrd="0" presId="urn:microsoft.com/office/officeart/2008/layout/NameandTitleOrganizationalChart"/>
    <dgm:cxn modelId="{8DE4E321-C44E-43A1-8177-EE2955CDBC22}" type="presParOf" srcId="{17412FC3-4C86-41D9-A5B5-525546CC27B5}" destId="{FA71FED1-D485-4A76-9AF5-37730F05CC8D}" srcOrd="0" destOrd="0" presId="urn:microsoft.com/office/officeart/2008/layout/NameandTitleOrganizationalChart"/>
    <dgm:cxn modelId="{0B583E35-57D1-4FF3-914D-0FEA652F3135}" type="presParOf" srcId="{17412FC3-4C86-41D9-A5B5-525546CC27B5}" destId="{93FA9691-093A-4920-BF92-B4E2239A7193}" srcOrd="1" destOrd="0" presId="urn:microsoft.com/office/officeart/2008/layout/NameandTitleOrganizationalChart"/>
    <dgm:cxn modelId="{B03A1934-8746-47F4-8DD9-6431CF5C07BC}" type="presParOf" srcId="{17412FC3-4C86-41D9-A5B5-525546CC27B5}" destId="{6AADDB55-C7B5-4B21-8CDD-5E101658CB8F}" srcOrd="2" destOrd="0" presId="urn:microsoft.com/office/officeart/2008/layout/NameandTitleOrganizationalChart"/>
    <dgm:cxn modelId="{A40AF06C-5536-459A-9D36-87EC138358F0}" type="presParOf" srcId="{FF3AC999-9FE1-48C7-BB43-21A3A0ADA5D7}" destId="{E2E6E245-2BE0-4F11-81BA-49252AF91110}" srcOrd="1" destOrd="0" presId="urn:microsoft.com/office/officeart/2008/layout/NameandTitleOrganizationalChart"/>
    <dgm:cxn modelId="{C290D91C-0791-4133-BEE1-1F0A47D1D4A7}" type="presParOf" srcId="{FF3AC999-9FE1-48C7-BB43-21A3A0ADA5D7}" destId="{FA553345-FFC2-4F43-9D74-CD2F07E6FA12}" srcOrd="2" destOrd="0" presId="urn:microsoft.com/office/officeart/2008/layout/NameandTitleOrganizationalChart"/>
    <dgm:cxn modelId="{6767E25F-3E07-469B-BBF4-A19C8E7D087F}" type="presParOf" srcId="{FA553345-FFC2-4F43-9D74-CD2F07E6FA12}" destId="{1010C639-F272-4CC1-860B-50D7641B001E}" srcOrd="0" destOrd="0" presId="urn:microsoft.com/office/officeart/2008/layout/NameandTitleOrganizationalChart"/>
    <dgm:cxn modelId="{9934C926-1897-4396-A8F8-43E260E81BDF}" type="presParOf" srcId="{FA553345-FFC2-4F43-9D74-CD2F07E6FA12}" destId="{D14CF508-4DD6-4CCF-AED2-670A70F401C9}" srcOrd="1" destOrd="0" presId="urn:microsoft.com/office/officeart/2008/layout/NameandTitleOrganizationalChart"/>
    <dgm:cxn modelId="{9C019652-6D38-4409-8F50-9FD322C6BD3F}" type="presParOf" srcId="{D14CF508-4DD6-4CCF-AED2-670A70F401C9}" destId="{2BBF5C22-177B-4EBC-8250-F2FC2880F878}" srcOrd="0" destOrd="0" presId="urn:microsoft.com/office/officeart/2008/layout/NameandTitleOrganizationalChart"/>
    <dgm:cxn modelId="{F01B09F9-0BB8-45D0-A3FF-3BDEA97FF3D0}" type="presParOf" srcId="{2BBF5C22-177B-4EBC-8250-F2FC2880F878}" destId="{E29D3954-9D1B-449D-9FB4-8567C7F63218}" srcOrd="0" destOrd="0" presId="urn:microsoft.com/office/officeart/2008/layout/NameandTitleOrganizationalChart"/>
    <dgm:cxn modelId="{9297FB78-36CD-4AC0-BF68-47EEA2D7CAF0}" type="presParOf" srcId="{2BBF5C22-177B-4EBC-8250-F2FC2880F878}" destId="{2E09AE33-2CB7-41CB-AF82-285CD7CC6C9A}" srcOrd="1" destOrd="0" presId="urn:microsoft.com/office/officeart/2008/layout/NameandTitleOrganizationalChart"/>
    <dgm:cxn modelId="{A75C2DBC-1E34-4493-A23F-2FF5697FC6F7}" type="presParOf" srcId="{2BBF5C22-177B-4EBC-8250-F2FC2880F878}" destId="{1FA5C6BE-9023-4B56-BCA4-B6CDDC10F309}" srcOrd="2" destOrd="0" presId="urn:microsoft.com/office/officeart/2008/layout/NameandTitleOrganizationalChart"/>
    <dgm:cxn modelId="{75720211-3A8C-4FE4-8EE3-C8F3921862B5}" type="presParOf" srcId="{D14CF508-4DD6-4CCF-AED2-670A70F401C9}" destId="{9304E77F-1A56-458F-8596-0E4C53A106A7}" srcOrd="1" destOrd="0" presId="urn:microsoft.com/office/officeart/2008/layout/NameandTitleOrganizationalChart"/>
    <dgm:cxn modelId="{2C81B0BE-9E09-4042-962D-9DBEDE5DBC6E}" type="presParOf" srcId="{D14CF508-4DD6-4CCF-AED2-670A70F401C9}" destId="{C7EB98C8-8ADA-4E3B-B26F-C46B5ADA3DF0}" srcOrd="2" destOrd="0" presId="urn:microsoft.com/office/officeart/2008/layout/NameandTitleOrganizationalChart"/>
  </dgm:cxnLst>
  <dgm:bg/>
  <dgm:whole/>
</dgm:dataModel>
</file>

<file path=ppt/diagrams/data21.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4</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4</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88</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E31AAFA3-95CF-498F-94BC-8AE21D389A1D}" type="presOf" srcId="{2F0E4AA0-B2C0-4183-A0B2-0D5751152F6E}" destId="{55A0DB5C-F8EF-4D8E-B616-71BF30E5F632}" srcOrd="1"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636ADC09-C4D6-40B3-AFEB-4CD7F217315E}" type="presOf" srcId="{965558B9-F8C8-44FC-8BB2-8FCEBF66E6F2}" destId="{1010C639-F272-4CC1-860B-50D7641B001E}" srcOrd="0" destOrd="0" presId="urn:microsoft.com/office/officeart/2008/layout/NameandTitleOrganizationalChart"/>
    <dgm:cxn modelId="{98D90E7A-4C04-4417-B8B1-E466324C9305}" type="presOf" srcId="{1333A538-016D-4C01-BACC-3248173B21C7}" destId="{E29D3954-9D1B-449D-9FB4-8567C7F63218}" srcOrd="0" destOrd="0" presId="urn:microsoft.com/office/officeart/2008/layout/NameandTitleOrganizationalChart"/>
    <dgm:cxn modelId="{3673E833-9BC6-4FF0-996B-1B4805237676}" type="presOf" srcId="{92D251AE-54BA-4C3D-B669-248CE962CB0A}" destId="{93FA9691-093A-4920-BF92-B4E2239A7193}" srcOrd="0" destOrd="0" presId="urn:microsoft.com/office/officeart/2008/layout/NameandTitleOrganizationalChart"/>
    <dgm:cxn modelId="{802954E7-7ECB-42A2-9A29-BF9556C6AAFE}" type="presOf" srcId="{2F0E4AA0-B2C0-4183-A0B2-0D5751152F6E}" destId="{EA64E2FE-DD92-4FBF-8DCA-1D4B9889E446}" srcOrd="0" destOrd="0" presId="urn:microsoft.com/office/officeart/2008/layout/NameandTitleOrganizationalChart"/>
    <dgm:cxn modelId="{9BFF1D68-6FBE-4D62-8F95-6B7DB814B05C}" type="presOf" srcId="{1333A538-016D-4C01-BACC-3248173B21C7}" destId="{1FA5C6BE-9023-4B56-BCA4-B6CDDC10F309}" srcOrd="1" destOrd="0" presId="urn:microsoft.com/office/officeart/2008/layout/NameandTitleOrganizationalChart"/>
    <dgm:cxn modelId="{72C32CE2-A705-4BBD-B56B-DD649A68EB03}" type="presOf" srcId="{9578DD02-A4EB-4C7C-A879-54A7E6190BD3}" destId="{FA71FED1-D485-4A76-9AF5-37730F05CC8D}" srcOrd="0" destOrd="0" presId="urn:microsoft.com/office/officeart/2008/layout/NameandTitleOrganizationalChart"/>
    <dgm:cxn modelId="{5CBF9DDC-A458-4227-8675-38E95F1AB4C6}" type="presOf" srcId="{A31B31E3-D83C-433D-995F-EC5EAFF89B7E}" destId="{B49C305E-6F59-484E-BA61-3C820B057B35}" srcOrd="0" destOrd="0" presId="urn:microsoft.com/office/officeart/2008/layout/NameandTitleOrganizationalChart"/>
    <dgm:cxn modelId="{6A5BE5B0-B3B2-4941-A282-73239F3DCB82}" type="presOf" srcId="{9578DD02-A4EB-4C7C-A879-54A7E6190BD3}" destId="{6AADDB55-C7B5-4B21-8CDD-5E101658CB8F}" srcOrd="1" destOrd="0" presId="urn:microsoft.com/office/officeart/2008/layout/NameandTitleOrganizationalChart"/>
    <dgm:cxn modelId="{7321AE5D-80C0-4ECF-BB6E-6605DF3FB7BD}" type="presOf" srcId="{AE1ECF37-414D-4A7D-945C-FF33585A0503}" destId="{F4600925-29C6-4AEC-ACDD-B2799F35EABD}" srcOrd="0" destOrd="0" presId="urn:microsoft.com/office/officeart/2008/layout/NameandTitleOrganizationalChart"/>
    <dgm:cxn modelId="{55C20BBB-A8FE-47FE-A7BC-5271B033D00E}" type="presOf" srcId="{9FA5B913-BFCE-4A7A-9E76-89982C8FF865}" destId="{47F8ADF0-F721-42D7-93F2-4AB8354A6F2C}"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AAA0D31C-710B-4C87-81B4-1EC9CAAE27D9}" type="presOf" srcId="{41F15A72-4E53-4B91-A8B8-DDDBEB1407E6}" destId="{37A2AB8D-7D02-4653-B480-836B5C2117B2}" srcOrd="0" destOrd="0" presId="urn:microsoft.com/office/officeart/2008/layout/NameandTitleOrganizationalChart"/>
    <dgm:cxn modelId="{E622DE18-B1BC-44D2-A0EC-BC99CFC652DA}" type="presOf" srcId="{128DDE66-5D1A-43F3-9E9D-019280FF853F}" destId="{DAA0E16E-6212-4D13-A26D-7290ADC24001}" srcOrd="0" destOrd="0" presId="urn:microsoft.com/office/officeart/2008/layout/NameandTitleOrganizationalChart"/>
    <dgm:cxn modelId="{87681589-DFBF-4849-8D23-B38EDC6F9D96}" type="presOf" srcId="{015F36FA-452C-4DF6-A966-9A2D2AD1E9BB}" destId="{FD1D1D2F-70C1-4CC3-8737-4201A2234A49}" srcOrd="0" destOrd="0" presId="urn:microsoft.com/office/officeart/2008/layout/NameandTitleOrganizationalChart"/>
    <dgm:cxn modelId="{1F24CE51-9C65-4F11-B7F7-423D871D542F}" type="presOf" srcId="{195B0538-16FC-4659-8300-3E67A63ADF92}" destId="{2E09AE33-2CB7-41CB-AF82-285CD7CC6C9A}" srcOrd="0" destOrd="0" presId="urn:microsoft.com/office/officeart/2008/layout/NameandTitleOrganizationalChart"/>
    <dgm:cxn modelId="{EAFD501F-34CD-4064-AC26-A52EC6453947}" type="presOf" srcId="{3C874C1A-B95F-46B8-A482-AFBE13B327AF}" destId="{BCE09CF2-DC05-420A-832D-145168E0413A}"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EDD7D8CA-8FB0-40A1-824F-43BD1C4297DC}" srcId="{2F0E4AA0-B2C0-4183-A0B2-0D5751152F6E}" destId="{723E167E-3840-40D9-BDF3-66C806B9287C}" srcOrd="0" destOrd="0" parTransId="{128DDE66-5D1A-43F3-9E9D-019280FF853F}" sibTransId="{015F36FA-452C-4DF6-A966-9A2D2AD1E9BB}"/>
    <dgm:cxn modelId="{B3C6C7E4-C41A-4F16-8C38-B87D62417B89}" type="presOf" srcId="{723E167E-3840-40D9-BDF3-66C806B9287C}" destId="{66D7B79B-4CF5-49EF-A5C4-7E91058ACDBB}" srcOrd="0" destOrd="0" presId="urn:microsoft.com/office/officeart/2008/layout/NameandTitleOrganizationalChart"/>
    <dgm:cxn modelId="{863F3939-0462-49A0-8BBC-0DF14615D238}" type="presOf" srcId="{723E167E-3840-40D9-BDF3-66C806B9287C}" destId="{F809CCC2-6B7D-43CD-9BAF-95A3BA9B614C}" srcOrd="1" destOrd="0" presId="urn:microsoft.com/office/officeart/2008/layout/NameandTitleOrganizationalChart"/>
    <dgm:cxn modelId="{9945F0EC-56E8-4977-A80F-05E1B272D588}" type="presOf" srcId="{D402EB85-43D9-4507-AAB3-5BBBF32F57A6}" destId="{3C3CB4CF-8235-4242-A353-0AC972C113C7}" srcOrd="0" destOrd="0" presId="urn:microsoft.com/office/officeart/2008/layout/NameandTitleOrganizationalChart"/>
    <dgm:cxn modelId="{56834B17-90CA-4892-83F6-1BD475075150}" type="presOf" srcId="{A31B31E3-D83C-433D-995F-EC5EAFF89B7E}" destId="{EC5B3E83-F8D9-4C9D-A5B4-B40D97B9EB97}" srcOrd="1" destOrd="0" presId="urn:microsoft.com/office/officeart/2008/layout/NameandTitleOrganizationalChart"/>
    <dgm:cxn modelId="{696B908E-00AA-4620-9CFB-37DA2EE45B54}" type="presParOf" srcId="{F4600925-29C6-4AEC-ACDD-B2799F35EABD}" destId="{E7E70DB4-8D1F-4017-8C0C-AB9DD2EB8B7B}" srcOrd="0" destOrd="0" presId="urn:microsoft.com/office/officeart/2008/layout/NameandTitleOrganizationalChart"/>
    <dgm:cxn modelId="{84599647-45A2-49E6-AAEF-D4D8043DB1FA}" type="presParOf" srcId="{E7E70DB4-8D1F-4017-8C0C-AB9DD2EB8B7B}" destId="{1C3447C3-CAB0-45ED-AA19-A7136C289AFC}" srcOrd="0" destOrd="0" presId="urn:microsoft.com/office/officeart/2008/layout/NameandTitleOrganizationalChart"/>
    <dgm:cxn modelId="{4B9A02F9-AEC5-4DFA-A6A9-7018D4E5A4D3}" type="presParOf" srcId="{1C3447C3-CAB0-45ED-AA19-A7136C289AFC}" destId="{EA64E2FE-DD92-4FBF-8DCA-1D4B9889E446}" srcOrd="0" destOrd="0" presId="urn:microsoft.com/office/officeart/2008/layout/NameandTitleOrganizationalChart"/>
    <dgm:cxn modelId="{998F69FE-C03B-4566-BC5D-098610413F80}" type="presParOf" srcId="{1C3447C3-CAB0-45ED-AA19-A7136C289AFC}" destId="{3C3CB4CF-8235-4242-A353-0AC972C113C7}" srcOrd="1" destOrd="0" presId="urn:microsoft.com/office/officeart/2008/layout/NameandTitleOrganizationalChart"/>
    <dgm:cxn modelId="{78F9C6DB-1B17-4225-B83A-ABB7BDD606D0}" type="presParOf" srcId="{1C3447C3-CAB0-45ED-AA19-A7136C289AFC}" destId="{55A0DB5C-F8EF-4D8E-B616-71BF30E5F632}" srcOrd="2" destOrd="0" presId="urn:microsoft.com/office/officeart/2008/layout/NameandTitleOrganizationalChart"/>
    <dgm:cxn modelId="{71D9C261-4ABC-4963-9221-24C32633DE62}" type="presParOf" srcId="{E7E70DB4-8D1F-4017-8C0C-AB9DD2EB8B7B}" destId="{649288AC-CB15-4ADC-84FC-8FECC485042E}" srcOrd="1" destOrd="0" presId="urn:microsoft.com/office/officeart/2008/layout/NameandTitleOrganizationalChart"/>
    <dgm:cxn modelId="{68F56183-500C-477D-92D9-68461D00FAA2}" type="presParOf" srcId="{E7E70DB4-8D1F-4017-8C0C-AB9DD2EB8B7B}" destId="{0CB9FE92-B339-4F72-957B-7273C8E20C0F}" srcOrd="2" destOrd="0" presId="urn:microsoft.com/office/officeart/2008/layout/NameandTitleOrganizationalChart"/>
    <dgm:cxn modelId="{B4E1F3DA-5619-4BB8-9842-A3CDE15AD987}" type="presParOf" srcId="{0CB9FE92-B339-4F72-957B-7273C8E20C0F}" destId="{DAA0E16E-6212-4D13-A26D-7290ADC24001}" srcOrd="0" destOrd="0" presId="urn:microsoft.com/office/officeart/2008/layout/NameandTitleOrganizationalChart"/>
    <dgm:cxn modelId="{FD6E2673-E15F-48FD-BA2E-2363DE437C96}" type="presParOf" srcId="{0CB9FE92-B339-4F72-957B-7273C8E20C0F}" destId="{05E1A016-3408-4125-9DCC-441DA3D2C8D0}" srcOrd="1" destOrd="0" presId="urn:microsoft.com/office/officeart/2008/layout/NameandTitleOrganizationalChart"/>
    <dgm:cxn modelId="{5C71D586-835A-4455-8CB3-FB75DCFC5878}" type="presParOf" srcId="{05E1A016-3408-4125-9DCC-441DA3D2C8D0}" destId="{56D73120-E263-485E-BCD8-BDEC9539F0E2}" srcOrd="0" destOrd="0" presId="urn:microsoft.com/office/officeart/2008/layout/NameandTitleOrganizationalChart"/>
    <dgm:cxn modelId="{96239F45-62E8-479B-B342-914F158D35B8}" type="presParOf" srcId="{56D73120-E263-485E-BCD8-BDEC9539F0E2}" destId="{66D7B79B-4CF5-49EF-A5C4-7E91058ACDBB}" srcOrd="0" destOrd="0" presId="urn:microsoft.com/office/officeart/2008/layout/NameandTitleOrganizationalChart"/>
    <dgm:cxn modelId="{83E2A38A-ACA3-424B-8F54-166EE0C44130}" type="presParOf" srcId="{56D73120-E263-485E-BCD8-BDEC9539F0E2}" destId="{FD1D1D2F-70C1-4CC3-8737-4201A2234A49}" srcOrd="1" destOrd="0" presId="urn:microsoft.com/office/officeart/2008/layout/NameandTitleOrganizationalChart"/>
    <dgm:cxn modelId="{9C8A1C7A-35AE-44F9-8F13-8B30214A5E5A}" type="presParOf" srcId="{56D73120-E263-485E-BCD8-BDEC9539F0E2}" destId="{F809CCC2-6B7D-43CD-9BAF-95A3BA9B614C}" srcOrd="2" destOrd="0" presId="urn:microsoft.com/office/officeart/2008/layout/NameandTitleOrganizationalChart"/>
    <dgm:cxn modelId="{C1772661-6C2E-477D-987C-37D6AC506EB9}" type="presParOf" srcId="{05E1A016-3408-4125-9DCC-441DA3D2C8D0}" destId="{748C27AE-CF6B-492E-8121-009B1DADF9BB}" srcOrd="1" destOrd="0" presId="urn:microsoft.com/office/officeart/2008/layout/NameandTitleOrganizationalChart"/>
    <dgm:cxn modelId="{EABD43E8-5C6F-4FF3-818A-70A50BE1730C}" type="presParOf" srcId="{05E1A016-3408-4125-9DCC-441DA3D2C8D0}" destId="{8ECC422D-B2F0-42E3-ABD8-59CF2EC8AD45}" srcOrd="2" destOrd="0" presId="urn:microsoft.com/office/officeart/2008/layout/NameandTitleOrganizationalChart"/>
    <dgm:cxn modelId="{71A8B981-2712-4479-8003-AE0E4BC9FEA4}" type="presParOf" srcId="{8ECC422D-B2F0-42E3-ABD8-59CF2EC8AD45}" destId="{37A2AB8D-7D02-4653-B480-836B5C2117B2}" srcOrd="0" destOrd="0" presId="urn:microsoft.com/office/officeart/2008/layout/NameandTitleOrganizationalChart"/>
    <dgm:cxn modelId="{3951FE20-BCBF-450E-A66D-14513F210B99}" type="presParOf" srcId="{8ECC422D-B2F0-42E3-ABD8-59CF2EC8AD45}" destId="{822BC9E9-633B-40F4-B791-7B8264D403D5}" srcOrd="1" destOrd="0" presId="urn:microsoft.com/office/officeart/2008/layout/NameandTitleOrganizationalChart"/>
    <dgm:cxn modelId="{922E6E1E-1CD5-4B9F-B54E-986F2A12BC8E}" type="presParOf" srcId="{822BC9E9-633B-40F4-B791-7B8264D403D5}" destId="{A07C127A-711E-441B-B643-784CF0342A44}" srcOrd="0" destOrd="0" presId="urn:microsoft.com/office/officeart/2008/layout/NameandTitleOrganizationalChart"/>
    <dgm:cxn modelId="{5E8ECFE6-327D-454B-99C1-8867C227AF03}" type="presParOf" srcId="{A07C127A-711E-441B-B643-784CF0342A44}" destId="{B49C305E-6F59-484E-BA61-3C820B057B35}" srcOrd="0" destOrd="0" presId="urn:microsoft.com/office/officeart/2008/layout/NameandTitleOrganizationalChart"/>
    <dgm:cxn modelId="{96334F0C-4CA2-457B-B1C8-E49327110103}" type="presParOf" srcId="{A07C127A-711E-441B-B643-784CF0342A44}" destId="{47F8ADF0-F721-42D7-93F2-4AB8354A6F2C}" srcOrd="1" destOrd="0" presId="urn:microsoft.com/office/officeart/2008/layout/NameandTitleOrganizationalChart"/>
    <dgm:cxn modelId="{885DD8E8-AE17-4F85-B531-28A3CB3FEEC9}" type="presParOf" srcId="{A07C127A-711E-441B-B643-784CF0342A44}" destId="{EC5B3E83-F8D9-4C9D-A5B4-B40D97B9EB97}" srcOrd="2" destOrd="0" presId="urn:microsoft.com/office/officeart/2008/layout/NameandTitleOrganizationalChart"/>
    <dgm:cxn modelId="{A27427C3-394A-47C1-8C03-A4F88D930682}" type="presParOf" srcId="{822BC9E9-633B-40F4-B791-7B8264D403D5}" destId="{BBFB2A8C-FF07-43DF-AC79-3C6740EBC7B9}" srcOrd="1" destOrd="0" presId="urn:microsoft.com/office/officeart/2008/layout/NameandTitleOrganizationalChart"/>
    <dgm:cxn modelId="{4DCCA1FF-52F3-482D-B70E-BACB18F97532}" type="presParOf" srcId="{822BC9E9-633B-40F4-B791-7B8264D403D5}" destId="{BF4E486D-EA30-4FFE-ABFA-0641D742BB6D}" srcOrd="2" destOrd="0" presId="urn:microsoft.com/office/officeart/2008/layout/NameandTitleOrganizationalChart"/>
    <dgm:cxn modelId="{DE3C083A-09DA-44EC-B345-D6D7AF4B2856}" type="presParOf" srcId="{0CB9FE92-B339-4F72-957B-7273C8E20C0F}" destId="{BCE09CF2-DC05-420A-832D-145168E0413A}" srcOrd="2" destOrd="0" presId="urn:microsoft.com/office/officeart/2008/layout/NameandTitleOrganizationalChart"/>
    <dgm:cxn modelId="{A641CBD2-EA36-449C-B9A6-EE20C600E6F0}" type="presParOf" srcId="{0CB9FE92-B339-4F72-957B-7273C8E20C0F}" destId="{FF3AC999-9FE1-48C7-BB43-21A3A0ADA5D7}" srcOrd="3" destOrd="0" presId="urn:microsoft.com/office/officeart/2008/layout/NameandTitleOrganizationalChart"/>
    <dgm:cxn modelId="{9CEF4987-E77B-4801-B714-0825362F1D53}" type="presParOf" srcId="{FF3AC999-9FE1-48C7-BB43-21A3A0ADA5D7}" destId="{17412FC3-4C86-41D9-A5B5-525546CC27B5}" srcOrd="0" destOrd="0" presId="urn:microsoft.com/office/officeart/2008/layout/NameandTitleOrganizationalChart"/>
    <dgm:cxn modelId="{A8F29035-3384-407A-A5DE-996111FE28D7}" type="presParOf" srcId="{17412FC3-4C86-41D9-A5B5-525546CC27B5}" destId="{FA71FED1-D485-4A76-9AF5-37730F05CC8D}" srcOrd="0" destOrd="0" presId="urn:microsoft.com/office/officeart/2008/layout/NameandTitleOrganizationalChart"/>
    <dgm:cxn modelId="{D3E22A48-88D8-4163-8310-04B6AE31DCCD}" type="presParOf" srcId="{17412FC3-4C86-41D9-A5B5-525546CC27B5}" destId="{93FA9691-093A-4920-BF92-B4E2239A7193}" srcOrd="1" destOrd="0" presId="urn:microsoft.com/office/officeart/2008/layout/NameandTitleOrganizationalChart"/>
    <dgm:cxn modelId="{4AD3768C-3AF9-4443-870A-9BE7FFC127DE}" type="presParOf" srcId="{17412FC3-4C86-41D9-A5B5-525546CC27B5}" destId="{6AADDB55-C7B5-4B21-8CDD-5E101658CB8F}" srcOrd="2" destOrd="0" presId="urn:microsoft.com/office/officeart/2008/layout/NameandTitleOrganizationalChart"/>
    <dgm:cxn modelId="{2F6CA6F0-29D3-4620-B87B-A650321B426C}" type="presParOf" srcId="{FF3AC999-9FE1-48C7-BB43-21A3A0ADA5D7}" destId="{E2E6E245-2BE0-4F11-81BA-49252AF91110}" srcOrd="1" destOrd="0" presId="urn:microsoft.com/office/officeart/2008/layout/NameandTitleOrganizationalChart"/>
    <dgm:cxn modelId="{E2C052AC-D356-4E84-8824-49E79AA97AEF}" type="presParOf" srcId="{FF3AC999-9FE1-48C7-BB43-21A3A0ADA5D7}" destId="{FA553345-FFC2-4F43-9D74-CD2F07E6FA12}" srcOrd="2" destOrd="0" presId="urn:microsoft.com/office/officeart/2008/layout/NameandTitleOrganizationalChart"/>
    <dgm:cxn modelId="{974AA6E6-92AD-4F74-85DD-839FB53AFB8C}" type="presParOf" srcId="{FA553345-FFC2-4F43-9D74-CD2F07E6FA12}" destId="{1010C639-F272-4CC1-860B-50D7641B001E}" srcOrd="0" destOrd="0" presId="urn:microsoft.com/office/officeart/2008/layout/NameandTitleOrganizationalChart"/>
    <dgm:cxn modelId="{2AC25121-188D-4EAC-ACBA-F8D6880BB81F}" type="presParOf" srcId="{FA553345-FFC2-4F43-9D74-CD2F07E6FA12}" destId="{D14CF508-4DD6-4CCF-AED2-670A70F401C9}" srcOrd="1" destOrd="0" presId="urn:microsoft.com/office/officeart/2008/layout/NameandTitleOrganizationalChart"/>
    <dgm:cxn modelId="{0196FBB5-97B4-451C-93F8-4A3B94716E80}" type="presParOf" srcId="{D14CF508-4DD6-4CCF-AED2-670A70F401C9}" destId="{2BBF5C22-177B-4EBC-8250-F2FC2880F878}" srcOrd="0" destOrd="0" presId="urn:microsoft.com/office/officeart/2008/layout/NameandTitleOrganizationalChart"/>
    <dgm:cxn modelId="{010A5496-682F-4D4F-8AB4-B26AEF91332D}" type="presParOf" srcId="{2BBF5C22-177B-4EBC-8250-F2FC2880F878}" destId="{E29D3954-9D1B-449D-9FB4-8567C7F63218}" srcOrd="0" destOrd="0" presId="urn:microsoft.com/office/officeart/2008/layout/NameandTitleOrganizationalChart"/>
    <dgm:cxn modelId="{45BD82B4-310C-4838-B4D5-3FE06E358FC7}" type="presParOf" srcId="{2BBF5C22-177B-4EBC-8250-F2FC2880F878}" destId="{2E09AE33-2CB7-41CB-AF82-285CD7CC6C9A}" srcOrd="1" destOrd="0" presId="urn:microsoft.com/office/officeart/2008/layout/NameandTitleOrganizationalChart"/>
    <dgm:cxn modelId="{311E71FE-F2F5-44DB-825E-BBB905886A37}" type="presParOf" srcId="{2BBF5C22-177B-4EBC-8250-F2FC2880F878}" destId="{1FA5C6BE-9023-4B56-BCA4-B6CDDC10F309}" srcOrd="2" destOrd="0" presId="urn:microsoft.com/office/officeart/2008/layout/NameandTitleOrganizationalChart"/>
    <dgm:cxn modelId="{39B279F6-D2E5-4EF7-921E-32013E72ABB0}" type="presParOf" srcId="{D14CF508-4DD6-4CCF-AED2-670A70F401C9}" destId="{9304E77F-1A56-458F-8596-0E4C53A106A7}" srcOrd="1" destOrd="0" presId="urn:microsoft.com/office/officeart/2008/layout/NameandTitleOrganizationalChart"/>
    <dgm:cxn modelId="{601C548F-41FE-41BE-B1BB-B5392C2CA360}" type="presParOf" srcId="{D14CF508-4DD6-4CCF-AED2-670A70F401C9}" destId="{C7EB98C8-8ADA-4E3B-B26F-C46B5ADA3DF0}" srcOrd="2" destOrd="0" presId="urn:microsoft.com/office/officeart/2008/layout/NameandTitleOrganizationalChart"/>
  </dgm:cxnLst>
  <dgm:bg/>
  <dgm:whole/>
</dgm:dataModel>
</file>

<file path=ppt/diagrams/data22.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68</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68</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5576DB19-D8DE-4D60-AC87-AACDD569694A}" type="presOf" srcId="{195B0538-16FC-4659-8300-3E67A63ADF92}" destId="{2E09AE33-2CB7-41CB-AF82-285CD7CC6C9A}"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ECAEA76D-1DDC-4027-8423-C4D35F33CA73}" type="presOf" srcId="{9578DD02-A4EB-4C7C-A879-54A7E6190BD3}" destId="{6AADDB55-C7B5-4B21-8CDD-5E101658CB8F}" srcOrd="1" destOrd="0" presId="urn:microsoft.com/office/officeart/2008/layout/NameandTitleOrganizationalChart"/>
    <dgm:cxn modelId="{EB5D82BD-73F7-4545-AD60-FCD91F786D5E}" type="presOf" srcId="{723E167E-3840-40D9-BDF3-66C806B9287C}" destId="{F809CCC2-6B7D-43CD-9BAF-95A3BA9B614C}" srcOrd="1" destOrd="0" presId="urn:microsoft.com/office/officeart/2008/layout/NameandTitleOrganizationalChart"/>
    <dgm:cxn modelId="{B89ACEBC-A4C0-4513-9A3F-F7F57BF8428E}" type="presOf" srcId="{015F36FA-452C-4DF6-A966-9A2D2AD1E9BB}" destId="{FD1D1D2F-70C1-4CC3-8737-4201A2234A49}" srcOrd="0" destOrd="0" presId="urn:microsoft.com/office/officeart/2008/layout/NameandTitleOrganizationalChart"/>
    <dgm:cxn modelId="{787FF6A4-B242-4BEC-966C-F6D1CAEA2585}" type="presOf" srcId="{AE1ECF37-414D-4A7D-945C-FF33585A0503}" destId="{F4600925-29C6-4AEC-ACDD-B2799F35EABD}" srcOrd="0" destOrd="0" presId="urn:microsoft.com/office/officeart/2008/layout/NameandTitleOrganizationalChart"/>
    <dgm:cxn modelId="{E49D26A9-6215-4AA6-921C-B38F150D0022}" type="presOf" srcId="{128DDE66-5D1A-43F3-9E9D-019280FF853F}" destId="{DAA0E16E-6212-4D13-A26D-7290ADC24001}" srcOrd="0" destOrd="0" presId="urn:microsoft.com/office/officeart/2008/layout/NameandTitleOrganizationalChart"/>
    <dgm:cxn modelId="{422B02F3-4119-46D5-9E44-0ABAD554EA82}" type="presOf" srcId="{723E167E-3840-40D9-BDF3-66C806B9287C}" destId="{66D7B79B-4CF5-49EF-A5C4-7E91058ACDBB}" srcOrd="0" destOrd="0" presId="urn:microsoft.com/office/officeart/2008/layout/NameandTitleOrganizationalChart"/>
    <dgm:cxn modelId="{AE898E4E-8E22-4939-9C22-622CDAEBF147}" type="presOf" srcId="{92D251AE-54BA-4C3D-B669-248CE962CB0A}" destId="{93FA9691-093A-4920-BF92-B4E2239A7193}"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AA779AA7-50B4-49CF-927F-74A5BBAE45B6}" type="presOf" srcId="{D402EB85-43D9-4507-AAB3-5BBBF32F57A6}" destId="{3C3CB4CF-8235-4242-A353-0AC972C113C7}" srcOrd="0" destOrd="0" presId="urn:microsoft.com/office/officeart/2008/layout/NameandTitleOrganizationalChart"/>
    <dgm:cxn modelId="{D723DCC2-2986-4DAA-A9A9-CD724EBB7225}" type="presOf" srcId="{965558B9-F8C8-44FC-8BB2-8FCEBF66E6F2}" destId="{1010C639-F272-4CC1-860B-50D7641B001E}"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65EFCD3D-E954-4D0C-A904-992F91215D6A}" type="presOf" srcId="{2F0E4AA0-B2C0-4183-A0B2-0D5751152F6E}" destId="{EA64E2FE-DD92-4FBF-8DCA-1D4B9889E446}" srcOrd="0" destOrd="0" presId="urn:microsoft.com/office/officeart/2008/layout/NameandTitleOrganizationalChart"/>
    <dgm:cxn modelId="{50DFB11C-B926-4F43-906C-7E24DD5B256A}" type="presOf" srcId="{1333A538-016D-4C01-BACC-3248173B21C7}" destId="{E29D3954-9D1B-449D-9FB4-8567C7F63218}" srcOrd="0" destOrd="0" presId="urn:microsoft.com/office/officeart/2008/layout/NameandTitleOrganizationalChart"/>
    <dgm:cxn modelId="{59174AB2-7F89-400A-A1F0-76D7068EB5B8}" type="presOf" srcId="{2F0E4AA0-B2C0-4183-A0B2-0D5751152F6E}" destId="{55A0DB5C-F8EF-4D8E-B616-71BF30E5F632}" srcOrd="1" destOrd="0" presId="urn:microsoft.com/office/officeart/2008/layout/NameandTitleOrganizationalChart"/>
    <dgm:cxn modelId="{0C53B9FE-9CA6-4587-B252-190FC50CCC6B}" type="presOf" srcId="{3C874C1A-B95F-46B8-A482-AFBE13B327AF}" destId="{BCE09CF2-DC05-420A-832D-145168E0413A}"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F3C74546-893A-4052-ACCB-527B55BC4EF2}" type="presOf" srcId="{1333A538-016D-4C01-BACC-3248173B21C7}" destId="{1FA5C6BE-9023-4B56-BCA4-B6CDDC10F309}" srcOrd="1" destOrd="0" presId="urn:microsoft.com/office/officeart/2008/layout/NameandTitleOrganizationalChart"/>
    <dgm:cxn modelId="{EE168DA4-33BE-4130-982F-F96CCF597F3B}" type="presOf" srcId="{9578DD02-A4EB-4C7C-A879-54A7E6190BD3}" destId="{FA71FED1-D485-4A76-9AF5-37730F05CC8D}" srcOrd="0" destOrd="0" presId="urn:microsoft.com/office/officeart/2008/layout/NameandTitleOrganizationalChart"/>
    <dgm:cxn modelId="{9C546DEB-9EB5-4911-B986-5C3ACAF7873F}" type="presOf" srcId="{41F15A72-4E53-4B91-A8B8-DDDBEB1407E6}" destId="{37A2AB8D-7D02-4653-B480-836B5C2117B2}" srcOrd="0" destOrd="0" presId="urn:microsoft.com/office/officeart/2008/layout/NameandTitleOrganizationalChart"/>
    <dgm:cxn modelId="{9EE26B2D-D5DA-4E0B-999F-99104239B3B9}" type="presOf" srcId="{9FA5B913-BFCE-4A7A-9E76-89982C8FF865}" destId="{47F8ADF0-F721-42D7-93F2-4AB8354A6F2C}" srcOrd="0" destOrd="0" presId="urn:microsoft.com/office/officeart/2008/layout/NameandTitleOrganizationalChart"/>
    <dgm:cxn modelId="{79406A51-3614-4525-9662-F029333B4CB0}" type="presOf" srcId="{A31B31E3-D83C-433D-995F-EC5EAFF89B7E}" destId="{EC5B3E83-F8D9-4C9D-A5B4-B40D97B9EB97}" srcOrd="1" destOrd="0" presId="urn:microsoft.com/office/officeart/2008/layout/NameandTitleOrganizationalChart"/>
    <dgm:cxn modelId="{64D5628C-5A39-4747-9415-428A1C52AA10}" type="presOf" srcId="{A31B31E3-D83C-433D-995F-EC5EAFF89B7E}" destId="{B49C305E-6F59-484E-BA61-3C820B057B35}" srcOrd="0" destOrd="0" presId="urn:microsoft.com/office/officeart/2008/layout/NameandTitleOrganizationalChart"/>
    <dgm:cxn modelId="{299D53A4-C03A-428A-AB36-E5FEF2F4F60E}" type="presParOf" srcId="{F4600925-29C6-4AEC-ACDD-B2799F35EABD}" destId="{E7E70DB4-8D1F-4017-8C0C-AB9DD2EB8B7B}" srcOrd="0" destOrd="0" presId="urn:microsoft.com/office/officeart/2008/layout/NameandTitleOrganizationalChart"/>
    <dgm:cxn modelId="{BAB26160-6DC4-4205-94C0-2432D3860734}" type="presParOf" srcId="{E7E70DB4-8D1F-4017-8C0C-AB9DD2EB8B7B}" destId="{1C3447C3-CAB0-45ED-AA19-A7136C289AFC}" srcOrd="0" destOrd="0" presId="urn:microsoft.com/office/officeart/2008/layout/NameandTitleOrganizationalChart"/>
    <dgm:cxn modelId="{19AF4163-5FC7-4619-8285-7B76CCDB3CA6}" type="presParOf" srcId="{1C3447C3-CAB0-45ED-AA19-A7136C289AFC}" destId="{EA64E2FE-DD92-4FBF-8DCA-1D4B9889E446}" srcOrd="0" destOrd="0" presId="urn:microsoft.com/office/officeart/2008/layout/NameandTitleOrganizationalChart"/>
    <dgm:cxn modelId="{1B64F681-7809-4CD1-BCF2-3F4201646162}" type="presParOf" srcId="{1C3447C3-CAB0-45ED-AA19-A7136C289AFC}" destId="{3C3CB4CF-8235-4242-A353-0AC972C113C7}" srcOrd="1" destOrd="0" presId="urn:microsoft.com/office/officeart/2008/layout/NameandTitleOrganizationalChart"/>
    <dgm:cxn modelId="{7A64EBCA-D9C8-4B30-B80C-D32D923630BC}" type="presParOf" srcId="{1C3447C3-CAB0-45ED-AA19-A7136C289AFC}" destId="{55A0DB5C-F8EF-4D8E-B616-71BF30E5F632}" srcOrd="2" destOrd="0" presId="urn:microsoft.com/office/officeart/2008/layout/NameandTitleOrganizationalChart"/>
    <dgm:cxn modelId="{4DEDABEB-CCB5-4246-AAD1-BD4CBC4B6244}" type="presParOf" srcId="{E7E70DB4-8D1F-4017-8C0C-AB9DD2EB8B7B}" destId="{649288AC-CB15-4ADC-84FC-8FECC485042E}" srcOrd="1" destOrd="0" presId="urn:microsoft.com/office/officeart/2008/layout/NameandTitleOrganizationalChart"/>
    <dgm:cxn modelId="{6C88A191-167A-4CEE-A615-831C380AB69E}" type="presParOf" srcId="{E7E70DB4-8D1F-4017-8C0C-AB9DD2EB8B7B}" destId="{0CB9FE92-B339-4F72-957B-7273C8E20C0F}" srcOrd="2" destOrd="0" presId="urn:microsoft.com/office/officeart/2008/layout/NameandTitleOrganizationalChart"/>
    <dgm:cxn modelId="{EBBFBD24-D81E-407A-BC2A-94BE5497393E}" type="presParOf" srcId="{0CB9FE92-B339-4F72-957B-7273C8E20C0F}" destId="{DAA0E16E-6212-4D13-A26D-7290ADC24001}" srcOrd="0" destOrd="0" presId="urn:microsoft.com/office/officeart/2008/layout/NameandTitleOrganizationalChart"/>
    <dgm:cxn modelId="{54411D59-F879-432B-9434-1E2A73D579E4}" type="presParOf" srcId="{0CB9FE92-B339-4F72-957B-7273C8E20C0F}" destId="{05E1A016-3408-4125-9DCC-441DA3D2C8D0}" srcOrd="1" destOrd="0" presId="urn:microsoft.com/office/officeart/2008/layout/NameandTitleOrganizationalChart"/>
    <dgm:cxn modelId="{945C80D6-0079-4D2A-9F4B-DEBD81FB30E2}" type="presParOf" srcId="{05E1A016-3408-4125-9DCC-441DA3D2C8D0}" destId="{56D73120-E263-485E-BCD8-BDEC9539F0E2}" srcOrd="0" destOrd="0" presId="urn:microsoft.com/office/officeart/2008/layout/NameandTitleOrganizationalChart"/>
    <dgm:cxn modelId="{2DC8E71B-AA42-424D-BEE0-5BCC8BA43E9F}" type="presParOf" srcId="{56D73120-E263-485E-BCD8-BDEC9539F0E2}" destId="{66D7B79B-4CF5-49EF-A5C4-7E91058ACDBB}" srcOrd="0" destOrd="0" presId="urn:microsoft.com/office/officeart/2008/layout/NameandTitleOrganizationalChart"/>
    <dgm:cxn modelId="{D23189C6-DF3A-4937-A8E8-EE2D086ED21E}" type="presParOf" srcId="{56D73120-E263-485E-BCD8-BDEC9539F0E2}" destId="{FD1D1D2F-70C1-4CC3-8737-4201A2234A49}" srcOrd="1" destOrd="0" presId="urn:microsoft.com/office/officeart/2008/layout/NameandTitleOrganizationalChart"/>
    <dgm:cxn modelId="{888EEDE4-C76E-40EE-ACEF-3CB1038442D8}" type="presParOf" srcId="{56D73120-E263-485E-BCD8-BDEC9539F0E2}" destId="{F809CCC2-6B7D-43CD-9BAF-95A3BA9B614C}" srcOrd="2" destOrd="0" presId="urn:microsoft.com/office/officeart/2008/layout/NameandTitleOrganizationalChart"/>
    <dgm:cxn modelId="{651FF024-23BB-4A3D-9149-918898EB1D8A}" type="presParOf" srcId="{05E1A016-3408-4125-9DCC-441DA3D2C8D0}" destId="{748C27AE-CF6B-492E-8121-009B1DADF9BB}" srcOrd="1" destOrd="0" presId="urn:microsoft.com/office/officeart/2008/layout/NameandTitleOrganizationalChart"/>
    <dgm:cxn modelId="{A3317668-9CDF-43F3-857F-7A0B1E569C97}" type="presParOf" srcId="{05E1A016-3408-4125-9DCC-441DA3D2C8D0}" destId="{8ECC422D-B2F0-42E3-ABD8-59CF2EC8AD45}" srcOrd="2" destOrd="0" presId="urn:microsoft.com/office/officeart/2008/layout/NameandTitleOrganizationalChart"/>
    <dgm:cxn modelId="{8BCC7132-28A5-458F-A496-993E9758897C}" type="presParOf" srcId="{8ECC422D-B2F0-42E3-ABD8-59CF2EC8AD45}" destId="{37A2AB8D-7D02-4653-B480-836B5C2117B2}" srcOrd="0" destOrd="0" presId="urn:microsoft.com/office/officeart/2008/layout/NameandTitleOrganizationalChart"/>
    <dgm:cxn modelId="{08782B37-C319-4C0D-B1C9-A70986AC9AC0}" type="presParOf" srcId="{8ECC422D-B2F0-42E3-ABD8-59CF2EC8AD45}" destId="{822BC9E9-633B-40F4-B791-7B8264D403D5}" srcOrd="1" destOrd="0" presId="urn:microsoft.com/office/officeart/2008/layout/NameandTitleOrganizationalChart"/>
    <dgm:cxn modelId="{C865BD9F-2DFD-428B-9AEB-E75A3ABD18F1}" type="presParOf" srcId="{822BC9E9-633B-40F4-B791-7B8264D403D5}" destId="{A07C127A-711E-441B-B643-784CF0342A44}" srcOrd="0" destOrd="0" presId="urn:microsoft.com/office/officeart/2008/layout/NameandTitleOrganizationalChart"/>
    <dgm:cxn modelId="{D06AEB1E-CEFF-4F29-B741-FD9BC4EF7137}" type="presParOf" srcId="{A07C127A-711E-441B-B643-784CF0342A44}" destId="{B49C305E-6F59-484E-BA61-3C820B057B35}" srcOrd="0" destOrd="0" presId="urn:microsoft.com/office/officeart/2008/layout/NameandTitleOrganizationalChart"/>
    <dgm:cxn modelId="{51E98FAD-4055-41B1-9483-AE189AB9676B}" type="presParOf" srcId="{A07C127A-711E-441B-B643-784CF0342A44}" destId="{47F8ADF0-F721-42D7-93F2-4AB8354A6F2C}" srcOrd="1" destOrd="0" presId="urn:microsoft.com/office/officeart/2008/layout/NameandTitleOrganizationalChart"/>
    <dgm:cxn modelId="{B2E4C223-8FA9-4F8B-80B6-ABAD14884D1B}" type="presParOf" srcId="{A07C127A-711E-441B-B643-784CF0342A44}" destId="{EC5B3E83-F8D9-4C9D-A5B4-B40D97B9EB97}" srcOrd="2" destOrd="0" presId="urn:microsoft.com/office/officeart/2008/layout/NameandTitleOrganizationalChart"/>
    <dgm:cxn modelId="{E514F096-6413-47A7-A690-E08537CFBC06}" type="presParOf" srcId="{822BC9E9-633B-40F4-B791-7B8264D403D5}" destId="{BBFB2A8C-FF07-43DF-AC79-3C6740EBC7B9}" srcOrd="1" destOrd="0" presId="urn:microsoft.com/office/officeart/2008/layout/NameandTitleOrganizationalChart"/>
    <dgm:cxn modelId="{62EDB487-9134-420A-93A2-8D563A0ED81A}" type="presParOf" srcId="{822BC9E9-633B-40F4-B791-7B8264D403D5}" destId="{BF4E486D-EA30-4FFE-ABFA-0641D742BB6D}" srcOrd="2" destOrd="0" presId="urn:microsoft.com/office/officeart/2008/layout/NameandTitleOrganizationalChart"/>
    <dgm:cxn modelId="{716B7F3C-308D-4E3F-B05D-ACE93AFE3F6A}" type="presParOf" srcId="{0CB9FE92-B339-4F72-957B-7273C8E20C0F}" destId="{BCE09CF2-DC05-420A-832D-145168E0413A}" srcOrd="2" destOrd="0" presId="urn:microsoft.com/office/officeart/2008/layout/NameandTitleOrganizationalChart"/>
    <dgm:cxn modelId="{F59445EC-F018-444B-B254-50C4A1D67977}" type="presParOf" srcId="{0CB9FE92-B339-4F72-957B-7273C8E20C0F}" destId="{FF3AC999-9FE1-48C7-BB43-21A3A0ADA5D7}" srcOrd="3" destOrd="0" presId="urn:microsoft.com/office/officeart/2008/layout/NameandTitleOrganizationalChart"/>
    <dgm:cxn modelId="{99B4B9AA-D292-4281-8CF2-DFF928E6FBAA}" type="presParOf" srcId="{FF3AC999-9FE1-48C7-BB43-21A3A0ADA5D7}" destId="{17412FC3-4C86-41D9-A5B5-525546CC27B5}" srcOrd="0" destOrd="0" presId="urn:microsoft.com/office/officeart/2008/layout/NameandTitleOrganizationalChart"/>
    <dgm:cxn modelId="{376ECA4B-0EBF-445A-9F9A-E207DC991B6F}" type="presParOf" srcId="{17412FC3-4C86-41D9-A5B5-525546CC27B5}" destId="{FA71FED1-D485-4A76-9AF5-37730F05CC8D}" srcOrd="0" destOrd="0" presId="urn:microsoft.com/office/officeart/2008/layout/NameandTitleOrganizationalChart"/>
    <dgm:cxn modelId="{0B781DD6-6C9B-438F-9E3A-715B16D62EE8}" type="presParOf" srcId="{17412FC3-4C86-41D9-A5B5-525546CC27B5}" destId="{93FA9691-093A-4920-BF92-B4E2239A7193}" srcOrd="1" destOrd="0" presId="urn:microsoft.com/office/officeart/2008/layout/NameandTitleOrganizationalChart"/>
    <dgm:cxn modelId="{67F60078-C0BB-4529-BBFF-4F1E3FED4B1D}" type="presParOf" srcId="{17412FC3-4C86-41D9-A5B5-525546CC27B5}" destId="{6AADDB55-C7B5-4B21-8CDD-5E101658CB8F}" srcOrd="2" destOrd="0" presId="urn:microsoft.com/office/officeart/2008/layout/NameandTitleOrganizationalChart"/>
    <dgm:cxn modelId="{6589B261-7FE5-4A4F-81C8-8B9F6247C7F2}" type="presParOf" srcId="{FF3AC999-9FE1-48C7-BB43-21A3A0ADA5D7}" destId="{E2E6E245-2BE0-4F11-81BA-49252AF91110}" srcOrd="1" destOrd="0" presId="urn:microsoft.com/office/officeart/2008/layout/NameandTitleOrganizationalChart"/>
    <dgm:cxn modelId="{8C4E9C10-7F0D-4318-8C72-9960662C934A}" type="presParOf" srcId="{FF3AC999-9FE1-48C7-BB43-21A3A0ADA5D7}" destId="{FA553345-FFC2-4F43-9D74-CD2F07E6FA12}" srcOrd="2" destOrd="0" presId="urn:microsoft.com/office/officeart/2008/layout/NameandTitleOrganizationalChart"/>
    <dgm:cxn modelId="{6F2C5536-2A7E-42F7-B1CE-9E6230D817B3}" type="presParOf" srcId="{FA553345-FFC2-4F43-9D74-CD2F07E6FA12}" destId="{1010C639-F272-4CC1-860B-50D7641B001E}" srcOrd="0" destOrd="0" presId="urn:microsoft.com/office/officeart/2008/layout/NameandTitleOrganizationalChart"/>
    <dgm:cxn modelId="{8E4C0FDC-4ED5-43B3-A90B-D3E7004C573E}" type="presParOf" srcId="{FA553345-FFC2-4F43-9D74-CD2F07E6FA12}" destId="{D14CF508-4DD6-4CCF-AED2-670A70F401C9}" srcOrd="1" destOrd="0" presId="urn:microsoft.com/office/officeart/2008/layout/NameandTitleOrganizationalChart"/>
    <dgm:cxn modelId="{220E6AD5-4D72-4B28-874C-1364A5F1CAFC}" type="presParOf" srcId="{D14CF508-4DD6-4CCF-AED2-670A70F401C9}" destId="{2BBF5C22-177B-4EBC-8250-F2FC2880F878}" srcOrd="0" destOrd="0" presId="urn:microsoft.com/office/officeart/2008/layout/NameandTitleOrganizationalChart"/>
    <dgm:cxn modelId="{0A258FE8-0627-440F-ACAD-9D611362D6F5}" type="presParOf" srcId="{2BBF5C22-177B-4EBC-8250-F2FC2880F878}" destId="{E29D3954-9D1B-449D-9FB4-8567C7F63218}" srcOrd="0" destOrd="0" presId="urn:microsoft.com/office/officeart/2008/layout/NameandTitleOrganizationalChart"/>
    <dgm:cxn modelId="{729B54F8-44AD-4B55-8F0D-D10D34A39D96}" type="presParOf" srcId="{2BBF5C22-177B-4EBC-8250-F2FC2880F878}" destId="{2E09AE33-2CB7-41CB-AF82-285CD7CC6C9A}" srcOrd="1" destOrd="0" presId="urn:microsoft.com/office/officeart/2008/layout/NameandTitleOrganizationalChart"/>
    <dgm:cxn modelId="{7FD8DEBB-8003-4596-A93D-37C87AAA21FA}" type="presParOf" srcId="{2BBF5C22-177B-4EBC-8250-F2FC2880F878}" destId="{1FA5C6BE-9023-4B56-BCA4-B6CDDC10F309}" srcOrd="2" destOrd="0" presId="urn:microsoft.com/office/officeart/2008/layout/NameandTitleOrganizationalChart"/>
    <dgm:cxn modelId="{6FB0DD26-170E-4BC2-9FE8-12EAE8CA032D}" type="presParOf" srcId="{D14CF508-4DD6-4CCF-AED2-670A70F401C9}" destId="{9304E77F-1A56-458F-8596-0E4C53A106A7}" srcOrd="1" destOrd="0" presId="urn:microsoft.com/office/officeart/2008/layout/NameandTitleOrganizationalChart"/>
    <dgm:cxn modelId="{63E0B069-15FD-4CBA-B320-A4A46474B1D2}" type="presParOf" srcId="{D14CF508-4DD6-4CCF-AED2-670A70F401C9}" destId="{C7EB98C8-8ADA-4E3B-B26F-C46B5ADA3DF0}" srcOrd="2" destOrd="0" presId="urn:microsoft.com/office/officeart/2008/layout/NameandTitleOrganizationalChart"/>
  </dgm:cxnLst>
  <dgm:bg/>
  <dgm:whole/>
</dgm:dataModel>
</file>

<file path=ppt/diagrams/data23.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21</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174389D9-B600-4660-B93B-FD4CBB00EF76}" type="presOf" srcId="{2F0E4AA0-B2C0-4183-A0B2-0D5751152F6E}" destId="{EA64E2FE-DD92-4FBF-8DCA-1D4B9889E446}" srcOrd="0" destOrd="0" presId="urn:microsoft.com/office/officeart/2008/layout/NameandTitleOrganizationalChart"/>
    <dgm:cxn modelId="{BFC67400-E1A2-4F5C-9353-9496E27A933A}" type="presOf" srcId="{92D251AE-54BA-4C3D-B669-248CE962CB0A}" destId="{93FA9691-093A-4920-BF92-B4E2239A7193}"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836B60CA-DC48-4E8E-B639-9F95F4A6DC53}" type="presOf" srcId="{41F15A72-4E53-4B91-A8B8-DDDBEB1407E6}" destId="{37A2AB8D-7D02-4653-B480-836B5C2117B2}" srcOrd="0" destOrd="0" presId="urn:microsoft.com/office/officeart/2008/layout/NameandTitleOrganizationalChart"/>
    <dgm:cxn modelId="{E388884D-0722-4061-880C-71D83CDD8ACA}" type="presOf" srcId="{D402EB85-43D9-4507-AAB3-5BBBF32F57A6}" destId="{3C3CB4CF-8235-4242-A353-0AC972C113C7}" srcOrd="0" destOrd="0" presId="urn:microsoft.com/office/officeart/2008/layout/NameandTitleOrganizationalChart"/>
    <dgm:cxn modelId="{3DCA7869-6007-43C3-B105-511FC4C74988}" type="presOf" srcId="{9FA5B913-BFCE-4A7A-9E76-89982C8FF865}" destId="{47F8ADF0-F721-42D7-93F2-4AB8354A6F2C}" srcOrd="0" destOrd="0" presId="urn:microsoft.com/office/officeart/2008/layout/NameandTitleOrganizationalChart"/>
    <dgm:cxn modelId="{4AB8A396-4486-4C01-8555-E2671FD88653}" type="presOf" srcId="{9578DD02-A4EB-4C7C-A879-54A7E6190BD3}" destId="{FA71FED1-D485-4A76-9AF5-37730F05CC8D}" srcOrd="0" destOrd="0" presId="urn:microsoft.com/office/officeart/2008/layout/NameandTitleOrganizationalChart"/>
    <dgm:cxn modelId="{A9C6DDD7-BF66-4EA7-A5E3-99464E7A734D}" type="presOf" srcId="{965558B9-F8C8-44FC-8BB2-8FCEBF66E6F2}" destId="{1010C639-F272-4CC1-860B-50D7641B001E}" srcOrd="0" destOrd="0" presId="urn:microsoft.com/office/officeart/2008/layout/NameandTitleOrganizationalChart"/>
    <dgm:cxn modelId="{3C4CB6D7-1296-4F57-A383-C43D3C439DE8}" type="presOf" srcId="{723E167E-3840-40D9-BDF3-66C806B9287C}" destId="{F809CCC2-6B7D-43CD-9BAF-95A3BA9B614C}" srcOrd="1" destOrd="0" presId="urn:microsoft.com/office/officeart/2008/layout/NameandTitleOrganizationalChart"/>
    <dgm:cxn modelId="{38145986-EC78-4694-A1DF-92F334FA135B}" type="presOf" srcId="{128DDE66-5D1A-43F3-9E9D-019280FF853F}" destId="{DAA0E16E-6212-4D13-A26D-7290ADC24001}" srcOrd="0" destOrd="0" presId="urn:microsoft.com/office/officeart/2008/layout/NameandTitleOrganizationalChart"/>
    <dgm:cxn modelId="{A257C46F-C7FD-452B-ACE9-5342FA4CAFDA}" type="presOf" srcId="{195B0538-16FC-4659-8300-3E67A63ADF92}" destId="{2E09AE33-2CB7-41CB-AF82-285CD7CC6C9A}" srcOrd="0" destOrd="0" presId="urn:microsoft.com/office/officeart/2008/layout/NameandTitleOrganizationalChart"/>
    <dgm:cxn modelId="{7E102D70-929F-438F-A94E-614CCFC4DE11}" type="presOf" srcId="{AE1ECF37-414D-4A7D-945C-FF33585A0503}" destId="{F4600925-29C6-4AEC-ACDD-B2799F35EABD}" srcOrd="0" destOrd="0" presId="urn:microsoft.com/office/officeart/2008/layout/NameandTitleOrganizationalChart"/>
    <dgm:cxn modelId="{CC7AE016-66C4-4C1C-A71C-297B20D53BCE}" type="presOf" srcId="{723E167E-3840-40D9-BDF3-66C806B9287C}" destId="{66D7B79B-4CF5-49EF-A5C4-7E91058ACDBB}"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ED3871EE-4D5E-4959-A877-0940D81B96C9}" type="presOf" srcId="{3C874C1A-B95F-46B8-A482-AFBE13B327AF}" destId="{BCE09CF2-DC05-420A-832D-145168E0413A}" srcOrd="0" destOrd="0" presId="urn:microsoft.com/office/officeart/2008/layout/NameandTitleOrganizationalChart"/>
    <dgm:cxn modelId="{04984B13-32B1-4DF2-AD70-EF86E6392ADE}" type="presOf" srcId="{9578DD02-A4EB-4C7C-A879-54A7E6190BD3}" destId="{6AADDB55-C7B5-4B21-8CDD-5E101658CB8F}" srcOrd="1" destOrd="0" presId="urn:microsoft.com/office/officeart/2008/layout/NameandTitleOrganizationalChart"/>
    <dgm:cxn modelId="{ED35A109-D1A6-46E5-A965-9DBA0436D4D3}" type="presOf" srcId="{2F0E4AA0-B2C0-4183-A0B2-0D5751152F6E}" destId="{55A0DB5C-F8EF-4D8E-B616-71BF30E5F632}" srcOrd="1" destOrd="0" presId="urn:microsoft.com/office/officeart/2008/layout/NameandTitleOrganizationalChart"/>
    <dgm:cxn modelId="{8D88B312-DD1D-434E-89B5-DDE691D7E3DE}" type="presOf" srcId="{A31B31E3-D83C-433D-995F-EC5EAFF89B7E}" destId="{B49C305E-6F59-484E-BA61-3C820B057B35}" srcOrd="0" destOrd="0" presId="urn:microsoft.com/office/officeart/2008/layout/NameandTitleOrganizationalChart"/>
    <dgm:cxn modelId="{1436352C-63CA-4181-A012-A7051BD4E670}" type="presOf" srcId="{015F36FA-452C-4DF6-A966-9A2D2AD1E9BB}" destId="{FD1D1D2F-70C1-4CC3-8737-4201A2234A49}" srcOrd="0" destOrd="0" presId="urn:microsoft.com/office/officeart/2008/layout/NameandTitleOrganizationalChart"/>
    <dgm:cxn modelId="{FE338CA4-8498-4381-A55A-442D2CBC94DA}" type="presOf" srcId="{1333A538-016D-4C01-BACC-3248173B21C7}" destId="{E29D3954-9D1B-449D-9FB4-8567C7F63218}"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075CF997-F4C6-41CC-8174-9FEDB47F1142}" type="presOf" srcId="{A31B31E3-D83C-433D-995F-EC5EAFF89B7E}" destId="{EC5B3E83-F8D9-4C9D-A5B4-B40D97B9EB97}" srcOrd="1"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142410D4-94E0-4A4D-BCD3-C9179FE67350}" type="presOf" srcId="{1333A538-016D-4C01-BACC-3248173B21C7}" destId="{1FA5C6BE-9023-4B56-BCA4-B6CDDC10F309}" srcOrd="1" destOrd="0" presId="urn:microsoft.com/office/officeart/2008/layout/NameandTitleOrganizationalChart"/>
    <dgm:cxn modelId="{028CE506-98B3-43AF-8622-693FB162CB65}" type="presParOf" srcId="{F4600925-29C6-4AEC-ACDD-B2799F35EABD}" destId="{E7E70DB4-8D1F-4017-8C0C-AB9DD2EB8B7B}" srcOrd="0" destOrd="0" presId="urn:microsoft.com/office/officeart/2008/layout/NameandTitleOrganizationalChart"/>
    <dgm:cxn modelId="{F58D8406-769D-4C50-9283-FD9613E7FCBC}" type="presParOf" srcId="{E7E70DB4-8D1F-4017-8C0C-AB9DD2EB8B7B}" destId="{1C3447C3-CAB0-45ED-AA19-A7136C289AFC}" srcOrd="0" destOrd="0" presId="urn:microsoft.com/office/officeart/2008/layout/NameandTitleOrganizationalChart"/>
    <dgm:cxn modelId="{712E0102-6AC5-4953-A389-CB0884B8EA76}" type="presParOf" srcId="{1C3447C3-CAB0-45ED-AA19-A7136C289AFC}" destId="{EA64E2FE-DD92-4FBF-8DCA-1D4B9889E446}" srcOrd="0" destOrd="0" presId="urn:microsoft.com/office/officeart/2008/layout/NameandTitleOrganizationalChart"/>
    <dgm:cxn modelId="{1BB50B2A-9EFD-44B1-B0B5-62BDBD18C851}" type="presParOf" srcId="{1C3447C3-CAB0-45ED-AA19-A7136C289AFC}" destId="{3C3CB4CF-8235-4242-A353-0AC972C113C7}" srcOrd="1" destOrd="0" presId="urn:microsoft.com/office/officeart/2008/layout/NameandTitleOrganizationalChart"/>
    <dgm:cxn modelId="{ABD63155-DC15-4798-8ABE-0B290F448D2A}" type="presParOf" srcId="{1C3447C3-CAB0-45ED-AA19-A7136C289AFC}" destId="{55A0DB5C-F8EF-4D8E-B616-71BF30E5F632}" srcOrd="2" destOrd="0" presId="urn:microsoft.com/office/officeart/2008/layout/NameandTitleOrganizationalChart"/>
    <dgm:cxn modelId="{06B22D36-6E9C-408E-8A52-6F99C1F445F5}" type="presParOf" srcId="{E7E70DB4-8D1F-4017-8C0C-AB9DD2EB8B7B}" destId="{649288AC-CB15-4ADC-84FC-8FECC485042E}" srcOrd="1" destOrd="0" presId="urn:microsoft.com/office/officeart/2008/layout/NameandTitleOrganizationalChart"/>
    <dgm:cxn modelId="{B59AC6BD-10B9-4B98-BC01-7E4F6271FFD2}" type="presParOf" srcId="{E7E70DB4-8D1F-4017-8C0C-AB9DD2EB8B7B}" destId="{0CB9FE92-B339-4F72-957B-7273C8E20C0F}" srcOrd="2" destOrd="0" presId="urn:microsoft.com/office/officeart/2008/layout/NameandTitleOrganizationalChart"/>
    <dgm:cxn modelId="{AFF776A8-1100-4CE5-BABE-B5388BEEFAF1}" type="presParOf" srcId="{0CB9FE92-B339-4F72-957B-7273C8E20C0F}" destId="{DAA0E16E-6212-4D13-A26D-7290ADC24001}" srcOrd="0" destOrd="0" presId="urn:microsoft.com/office/officeart/2008/layout/NameandTitleOrganizationalChart"/>
    <dgm:cxn modelId="{38A7B297-7689-4827-9652-72F85A75B9D4}" type="presParOf" srcId="{0CB9FE92-B339-4F72-957B-7273C8E20C0F}" destId="{05E1A016-3408-4125-9DCC-441DA3D2C8D0}" srcOrd="1" destOrd="0" presId="urn:microsoft.com/office/officeart/2008/layout/NameandTitleOrganizationalChart"/>
    <dgm:cxn modelId="{1658124E-73A9-4338-A746-AD67682AEE4A}" type="presParOf" srcId="{05E1A016-3408-4125-9DCC-441DA3D2C8D0}" destId="{56D73120-E263-485E-BCD8-BDEC9539F0E2}" srcOrd="0" destOrd="0" presId="urn:microsoft.com/office/officeart/2008/layout/NameandTitleOrganizationalChart"/>
    <dgm:cxn modelId="{744CA258-0522-4AE1-962C-F5D78E99894F}" type="presParOf" srcId="{56D73120-E263-485E-BCD8-BDEC9539F0E2}" destId="{66D7B79B-4CF5-49EF-A5C4-7E91058ACDBB}" srcOrd="0" destOrd="0" presId="urn:microsoft.com/office/officeart/2008/layout/NameandTitleOrganizationalChart"/>
    <dgm:cxn modelId="{2C0C3C2B-F121-4075-966E-46BC976DFB48}" type="presParOf" srcId="{56D73120-E263-485E-BCD8-BDEC9539F0E2}" destId="{FD1D1D2F-70C1-4CC3-8737-4201A2234A49}" srcOrd="1" destOrd="0" presId="urn:microsoft.com/office/officeart/2008/layout/NameandTitleOrganizationalChart"/>
    <dgm:cxn modelId="{49871F78-3C06-4AB1-8B21-6B83486D9337}" type="presParOf" srcId="{56D73120-E263-485E-BCD8-BDEC9539F0E2}" destId="{F809CCC2-6B7D-43CD-9BAF-95A3BA9B614C}" srcOrd="2" destOrd="0" presId="urn:microsoft.com/office/officeart/2008/layout/NameandTitleOrganizationalChart"/>
    <dgm:cxn modelId="{EB94EE01-7F61-4D45-B681-3DDA378D391E}" type="presParOf" srcId="{05E1A016-3408-4125-9DCC-441DA3D2C8D0}" destId="{748C27AE-CF6B-492E-8121-009B1DADF9BB}" srcOrd="1" destOrd="0" presId="urn:microsoft.com/office/officeart/2008/layout/NameandTitleOrganizationalChart"/>
    <dgm:cxn modelId="{BF2EB2FC-5E4C-48B1-81E0-D86F872DED8D}" type="presParOf" srcId="{05E1A016-3408-4125-9DCC-441DA3D2C8D0}" destId="{8ECC422D-B2F0-42E3-ABD8-59CF2EC8AD45}" srcOrd="2" destOrd="0" presId="urn:microsoft.com/office/officeart/2008/layout/NameandTitleOrganizationalChart"/>
    <dgm:cxn modelId="{BC0025C8-03C9-46BD-A502-15E258C1FF3D}" type="presParOf" srcId="{8ECC422D-B2F0-42E3-ABD8-59CF2EC8AD45}" destId="{37A2AB8D-7D02-4653-B480-836B5C2117B2}" srcOrd="0" destOrd="0" presId="urn:microsoft.com/office/officeart/2008/layout/NameandTitleOrganizationalChart"/>
    <dgm:cxn modelId="{64056FBE-890A-4EC4-BB6E-7CEC19900B47}" type="presParOf" srcId="{8ECC422D-B2F0-42E3-ABD8-59CF2EC8AD45}" destId="{822BC9E9-633B-40F4-B791-7B8264D403D5}" srcOrd="1" destOrd="0" presId="urn:microsoft.com/office/officeart/2008/layout/NameandTitleOrganizationalChart"/>
    <dgm:cxn modelId="{163E5029-59DB-49AD-9C75-D7C39C312406}" type="presParOf" srcId="{822BC9E9-633B-40F4-B791-7B8264D403D5}" destId="{A07C127A-711E-441B-B643-784CF0342A44}" srcOrd="0" destOrd="0" presId="urn:microsoft.com/office/officeart/2008/layout/NameandTitleOrganizationalChart"/>
    <dgm:cxn modelId="{5C0BAE45-0922-45B5-B965-33D5C981FB9E}" type="presParOf" srcId="{A07C127A-711E-441B-B643-784CF0342A44}" destId="{B49C305E-6F59-484E-BA61-3C820B057B35}" srcOrd="0" destOrd="0" presId="urn:microsoft.com/office/officeart/2008/layout/NameandTitleOrganizationalChart"/>
    <dgm:cxn modelId="{72B6CA5D-4046-4FB4-8137-CC9E6F185965}" type="presParOf" srcId="{A07C127A-711E-441B-B643-784CF0342A44}" destId="{47F8ADF0-F721-42D7-93F2-4AB8354A6F2C}" srcOrd="1" destOrd="0" presId="urn:microsoft.com/office/officeart/2008/layout/NameandTitleOrganizationalChart"/>
    <dgm:cxn modelId="{D1E8ABAE-4960-4A5A-904A-AB7BE61B2561}" type="presParOf" srcId="{A07C127A-711E-441B-B643-784CF0342A44}" destId="{EC5B3E83-F8D9-4C9D-A5B4-B40D97B9EB97}" srcOrd="2" destOrd="0" presId="urn:microsoft.com/office/officeart/2008/layout/NameandTitleOrganizationalChart"/>
    <dgm:cxn modelId="{D6A9612D-8DDA-4C6F-AB82-7FF539F404C9}" type="presParOf" srcId="{822BC9E9-633B-40F4-B791-7B8264D403D5}" destId="{BBFB2A8C-FF07-43DF-AC79-3C6740EBC7B9}" srcOrd="1" destOrd="0" presId="urn:microsoft.com/office/officeart/2008/layout/NameandTitleOrganizationalChart"/>
    <dgm:cxn modelId="{5E2CD706-CD9C-4D33-8D30-202A65BE9707}" type="presParOf" srcId="{822BC9E9-633B-40F4-B791-7B8264D403D5}" destId="{BF4E486D-EA30-4FFE-ABFA-0641D742BB6D}" srcOrd="2" destOrd="0" presId="urn:microsoft.com/office/officeart/2008/layout/NameandTitleOrganizationalChart"/>
    <dgm:cxn modelId="{D198E3BD-DCFC-4E71-8CBF-FCBDAD493F54}" type="presParOf" srcId="{0CB9FE92-B339-4F72-957B-7273C8E20C0F}" destId="{BCE09CF2-DC05-420A-832D-145168E0413A}" srcOrd="2" destOrd="0" presId="urn:microsoft.com/office/officeart/2008/layout/NameandTitleOrganizationalChart"/>
    <dgm:cxn modelId="{62C6EFA9-62DA-4C19-BD44-EAE694464D80}" type="presParOf" srcId="{0CB9FE92-B339-4F72-957B-7273C8E20C0F}" destId="{FF3AC999-9FE1-48C7-BB43-21A3A0ADA5D7}" srcOrd="3" destOrd="0" presId="urn:microsoft.com/office/officeart/2008/layout/NameandTitleOrganizationalChart"/>
    <dgm:cxn modelId="{F374E1AD-CB6B-48F9-904F-36AF30E3034F}" type="presParOf" srcId="{FF3AC999-9FE1-48C7-BB43-21A3A0ADA5D7}" destId="{17412FC3-4C86-41D9-A5B5-525546CC27B5}" srcOrd="0" destOrd="0" presId="urn:microsoft.com/office/officeart/2008/layout/NameandTitleOrganizationalChart"/>
    <dgm:cxn modelId="{31011A63-00EC-4EE5-8C4C-7BA4257BFCDA}" type="presParOf" srcId="{17412FC3-4C86-41D9-A5B5-525546CC27B5}" destId="{FA71FED1-D485-4A76-9AF5-37730F05CC8D}" srcOrd="0" destOrd="0" presId="urn:microsoft.com/office/officeart/2008/layout/NameandTitleOrganizationalChart"/>
    <dgm:cxn modelId="{9C0589F5-9DE2-4C55-AB11-587000E33276}" type="presParOf" srcId="{17412FC3-4C86-41D9-A5B5-525546CC27B5}" destId="{93FA9691-093A-4920-BF92-B4E2239A7193}" srcOrd="1" destOrd="0" presId="urn:microsoft.com/office/officeart/2008/layout/NameandTitleOrganizationalChart"/>
    <dgm:cxn modelId="{AD09D0C3-FB45-487B-BA16-128B5042F8B6}" type="presParOf" srcId="{17412FC3-4C86-41D9-A5B5-525546CC27B5}" destId="{6AADDB55-C7B5-4B21-8CDD-5E101658CB8F}" srcOrd="2" destOrd="0" presId="urn:microsoft.com/office/officeart/2008/layout/NameandTitleOrganizationalChart"/>
    <dgm:cxn modelId="{A5C716E6-84BB-4F58-9961-B5985FBF4315}" type="presParOf" srcId="{FF3AC999-9FE1-48C7-BB43-21A3A0ADA5D7}" destId="{E2E6E245-2BE0-4F11-81BA-49252AF91110}" srcOrd="1" destOrd="0" presId="urn:microsoft.com/office/officeart/2008/layout/NameandTitleOrganizationalChart"/>
    <dgm:cxn modelId="{302DD6C9-BB7B-4B21-AE16-DDCA065D8C71}" type="presParOf" srcId="{FF3AC999-9FE1-48C7-BB43-21A3A0ADA5D7}" destId="{FA553345-FFC2-4F43-9D74-CD2F07E6FA12}" srcOrd="2" destOrd="0" presId="urn:microsoft.com/office/officeart/2008/layout/NameandTitleOrganizationalChart"/>
    <dgm:cxn modelId="{E6B3F150-3F78-4188-986D-B79FE3EECDFA}" type="presParOf" srcId="{FA553345-FFC2-4F43-9D74-CD2F07E6FA12}" destId="{1010C639-F272-4CC1-860B-50D7641B001E}" srcOrd="0" destOrd="0" presId="urn:microsoft.com/office/officeart/2008/layout/NameandTitleOrganizationalChart"/>
    <dgm:cxn modelId="{E6E6EF7A-2201-4FD3-A06D-15A64718EFD3}" type="presParOf" srcId="{FA553345-FFC2-4F43-9D74-CD2F07E6FA12}" destId="{D14CF508-4DD6-4CCF-AED2-670A70F401C9}" srcOrd="1" destOrd="0" presId="urn:microsoft.com/office/officeart/2008/layout/NameandTitleOrganizationalChart"/>
    <dgm:cxn modelId="{50F59268-04F8-4C15-B989-007CF2D6352B}" type="presParOf" srcId="{D14CF508-4DD6-4CCF-AED2-670A70F401C9}" destId="{2BBF5C22-177B-4EBC-8250-F2FC2880F878}" srcOrd="0" destOrd="0" presId="urn:microsoft.com/office/officeart/2008/layout/NameandTitleOrganizationalChart"/>
    <dgm:cxn modelId="{CE10730A-9CE9-42CE-84A5-70738B9F6BA8}" type="presParOf" srcId="{2BBF5C22-177B-4EBC-8250-F2FC2880F878}" destId="{E29D3954-9D1B-449D-9FB4-8567C7F63218}" srcOrd="0" destOrd="0" presId="urn:microsoft.com/office/officeart/2008/layout/NameandTitleOrganizationalChart"/>
    <dgm:cxn modelId="{669CD508-CE1F-46A3-A3D3-17AA31AE8502}" type="presParOf" srcId="{2BBF5C22-177B-4EBC-8250-F2FC2880F878}" destId="{2E09AE33-2CB7-41CB-AF82-285CD7CC6C9A}" srcOrd="1" destOrd="0" presId="urn:microsoft.com/office/officeart/2008/layout/NameandTitleOrganizationalChart"/>
    <dgm:cxn modelId="{026032D1-8371-4501-8A7E-931E4E2AF1A2}" type="presParOf" srcId="{2BBF5C22-177B-4EBC-8250-F2FC2880F878}" destId="{1FA5C6BE-9023-4B56-BCA4-B6CDDC10F309}" srcOrd="2" destOrd="0" presId="urn:microsoft.com/office/officeart/2008/layout/NameandTitleOrganizationalChart"/>
    <dgm:cxn modelId="{2C055091-A83C-4F80-B2C7-D727B3C52EF3}" type="presParOf" srcId="{D14CF508-4DD6-4CCF-AED2-670A70F401C9}" destId="{9304E77F-1A56-458F-8596-0E4C53A106A7}" srcOrd="1" destOrd="0" presId="urn:microsoft.com/office/officeart/2008/layout/NameandTitleOrganizationalChart"/>
    <dgm:cxn modelId="{BACE95F9-3E73-4B9D-9125-7E430B545797}" type="presParOf" srcId="{D14CF508-4DD6-4CCF-AED2-670A70F401C9}" destId="{C7EB98C8-8ADA-4E3B-B26F-C46B5ADA3DF0}" srcOrd="2" destOrd="0" presId="urn:microsoft.com/office/officeart/2008/layout/NameandTitleOrganizationalChart"/>
  </dgm:cxnLst>
  <dgm:bg/>
  <dgm:whole/>
</dgm:dataModel>
</file>

<file path=ppt/diagrams/data24.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smtClean="0">
              <a:latin typeface="Hobo Std" panose="020B0803040709020204" pitchFamily="34" charset="0"/>
            </a:rPr>
            <a:t>24</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3A0365B7-7A64-4DC8-870C-C1A41984D3D8}" srcId="{2F0E4AA0-B2C0-4183-A0B2-0D5751152F6E}" destId="{9578DD02-A4EB-4C7C-A879-54A7E6190BD3}" srcOrd="1" destOrd="0" parTransId="{3C874C1A-B95F-46B8-A482-AFBE13B327AF}" sibTransId="{92D251AE-54BA-4C3D-B669-248CE962CB0A}"/>
    <dgm:cxn modelId="{21E03CE4-5F75-413B-ACEC-2D756B26095A}" type="presOf" srcId="{1333A538-016D-4C01-BACC-3248173B21C7}" destId="{E29D3954-9D1B-449D-9FB4-8567C7F63218}" srcOrd="0" destOrd="0" presId="urn:microsoft.com/office/officeart/2008/layout/NameandTitleOrganizationalChart"/>
    <dgm:cxn modelId="{D269D651-1C7F-454C-B863-E2E302E78221}" type="presOf" srcId="{A31B31E3-D83C-433D-995F-EC5EAFF89B7E}" destId="{B49C305E-6F59-484E-BA61-3C820B057B35}" srcOrd="0" destOrd="0" presId="urn:microsoft.com/office/officeart/2008/layout/NameandTitleOrganizationalChart"/>
    <dgm:cxn modelId="{F806CAF3-94C3-466D-9BFB-2AD31C4DD980}" type="presOf" srcId="{41F15A72-4E53-4B91-A8B8-DDDBEB1407E6}" destId="{37A2AB8D-7D02-4653-B480-836B5C2117B2}" srcOrd="0" destOrd="0" presId="urn:microsoft.com/office/officeart/2008/layout/NameandTitleOrganizationalChart"/>
    <dgm:cxn modelId="{C04F7905-7CC1-47ED-9F9E-5D374A1FA9E5}" type="presOf" srcId="{92D251AE-54BA-4C3D-B669-248CE962CB0A}" destId="{93FA9691-093A-4920-BF92-B4E2239A7193}" srcOrd="0" destOrd="0" presId="urn:microsoft.com/office/officeart/2008/layout/NameandTitleOrganizationalChart"/>
    <dgm:cxn modelId="{9D272A83-F8B3-4B09-B1F0-5A2105428C3B}" type="presOf" srcId="{3C874C1A-B95F-46B8-A482-AFBE13B327AF}" destId="{BCE09CF2-DC05-420A-832D-145168E0413A}" srcOrd="0" destOrd="0" presId="urn:microsoft.com/office/officeart/2008/layout/NameandTitleOrganizationalChart"/>
    <dgm:cxn modelId="{90E9210D-5F63-458F-A30B-41D37471CA31}" type="presOf" srcId="{A31B31E3-D83C-433D-995F-EC5EAFF89B7E}" destId="{EC5B3E83-F8D9-4C9D-A5B4-B40D97B9EB97}" srcOrd="1" destOrd="0" presId="urn:microsoft.com/office/officeart/2008/layout/NameandTitleOrganizationalChart"/>
    <dgm:cxn modelId="{4B9F9B8E-4F77-4860-8160-4EE9D3EE9902}" type="presOf" srcId="{2F0E4AA0-B2C0-4183-A0B2-0D5751152F6E}" destId="{EA64E2FE-DD92-4FBF-8DCA-1D4B9889E446}" srcOrd="0" destOrd="0" presId="urn:microsoft.com/office/officeart/2008/layout/NameandTitleOrganizationalChart"/>
    <dgm:cxn modelId="{33646D60-B208-4C56-BE6C-1123687E21F8}" type="presOf" srcId="{9578DD02-A4EB-4C7C-A879-54A7E6190BD3}" destId="{6AADDB55-C7B5-4B21-8CDD-5E101658CB8F}" srcOrd="1"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45DCCA88-CF8F-4822-8B21-F05915DA8B1F}" type="presOf" srcId="{9FA5B913-BFCE-4A7A-9E76-89982C8FF865}" destId="{47F8ADF0-F721-42D7-93F2-4AB8354A6F2C}" srcOrd="0" destOrd="0" presId="urn:microsoft.com/office/officeart/2008/layout/NameandTitleOrganizationalChart"/>
    <dgm:cxn modelId="{48F30B09-6E30-47E0-8E09-13FED5B9DF2B}" type="presOf" srcId="{AE1ECF37-414D-4A7D-945C-FF33585A0503}" destId="{F4600925-29C6-4AEC-ACDD-B2799F35EABD}" srcOrd="0" destOrd="0" presId="urn:microsoft.com/office/officeart/2008/layout/NameandTitleOrganizationalChart"/>
    <dgm:cxn modelId="{0DF174C9-894E-4D62-841E-A7BECDB5A4BC}" type="presOf" srcId="{723E167E-3840-40D9-BDF3-66C806B9287C}" destId="{F809CCC2-6B7D-43CD-9BAF-95A3BA9B614C}" srcOrd="1" destOrd="0" presId="urn:microsoft.com/office/officeart/2008/layout/NameandTitleOrganizationalChart"/>
    <dgm:cxn modelId="{CE103821-7F41-4CA7-BC8C-0269E24AD1DE}" type="presOf" srcId="{128DDE66-5D1A-43F3-9E9D-019280FF853F}" destId="{DAA0E16E-6212-4D13-A26D-7290ADC24001}" srcOrd="0" destOrd="0" presId="urn:microsoft.com/office/officeart/2008/layout/NameandTitleOrganizationalChart"/>
    <dgm:cxn modelId="{93DC11FC-1383-41F8-AEE3-4973BF08C19C}" type="presOf" srcId="{9578DD02-A4EB-4C7C-A879-54A7E6190BD3}" destId="{FA71FED1-D485-4A76-9AF5-37730F05CC8D}" srcOrd="0" destOrd="0" presId="urn:microsoft.com/office/officeart/2008/layout/NameandTitleOrganizationalChart"/>
    <dgm:cxn modelId="{CC671C68-8059-4E64-BAC8-58D998E71D42}" type="presOf" srcId="{195B0538-16FC-4659-8300-3E67A63ADF92}" destId="{2E09AE33-2CB7-41CB-AF82-285CD7CC6C9A}"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9007B094-D347-4395-9964-AA6A82390823}" type="presOf" srcId="{2F0E4AA0-B2C0-4183-A0B2-0D5751152F6E}" destId="{55A0DB5C-F8EF-4D8E-B616-71BF30E5F632}" srcOrd="1"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A4B37CFD-302E-4E0E-B7EB-C9302614868B}" type="presOf" srcId="{723E167E-3840-40D9-BDF3-66C806B9287C}" destId="{66D7B79B-4CF5-49EF-A5C4-7E91058ACDBB}" srcOrd="0" destOrd="0" presId="urn:microsoft.com/office/officeart/2008/layout/NameandTitleOrganizationalChart"/>
    <dgm:cxn modelId="{33F2C275-A1F3-4EC8-9FD1-494F27B3E50D}" type="presOf" srcId="{1333A538-016D-4C01-BACC-3248173B21C7}" destId="{1FA5C6BE-9023-4B56-BCA4-B6CDDC10F309}" srcOrd="1" destOrd="0" presId="urn:microsoft.com/office/officeart/2008/layout/NameandTitleOrganizationalChart"/>
    <dgm:cxn modelId="{0268425F-CA17-4E5E-AEBA-1F3222FC9B08}" type="presOf" srcId="{D402EB85-43D9-4507-AAB3-5BBBF32F57A6}" destId="{3C3CB4CF-8235-4242-A353-0AC972C113C7}" srcOrd="0" destOrd="0" presId="urn:microsoft.com/office/officeart/2008/layout/NameandTitleOrganizationalChart"/>
    <dgm:cxn modelId="{E6B4B84A-3D30-42C8-8D98-5B978D87C260}" type="presOf" srcId="{965558B9-F8C8-44FC-8BB2-8FCEBF66E6F2}" destId="{1010C639-F272-4CC1-860B-50D7641B001E}"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3B1ADBEA-12BA-437E-A843-4383BB911369}" type="presOf" srcId="{015F36FA-452C-4DF6-A966-9A2D2AD1E9BB}" destId="{FD1D1D2F-70C1-4CC3-8737-4201A2234A49}" srcOrd="0" destOrd="0" presId="urn:microsoft.com/office/officeart/2008/layout/NameandTitleOrganizationalChart"/>
    <dgm:cxn modelId="{678171D0-B0A5-4010-B7B8-5D74AC4C3A4F}" type="presParOf" srcId="{F4600925-29C6-4AEC-ACDD-B2799F35EABD}" destId="{E7E70DB4-8D1F-4017-8C0C-AB9DD2EB8B7B}" srcOrd="0" destOrd="0" presId="urn:microsoft.com/office/officeart/2008/layout/NameandTitleOrganizationalChart"/>
    <dgm:cxn modelId="{160E3450-06E3-4B88-9FEC-4252169AE0F1}" type="presParOf" srcId="{E7E70DB4-8D1F-4017-8C0C-AB9DD2EB8B7B}" destId="{1C3447C3-CAB0-45ED-AA19-A7136C289AFC}" srcOrd="0" destOrd="0" presId="urn:microsoft.com/office/officeart/2008/layout/NameandTitleOrganizationalChart"/>
    <dgm:cxn modelId="{4660B2C8-1A34-419C-9DE9-A092AEC54E1B}" type="presParOf" srcId="{1C3447C3-CAB0-45ED-AA19-A7136C289AFC}" destId="{EA64E2FE-DD92-4FBF-8DCA-1D4B9889E446}" srcOrd="0" destOrd="0" presId="urn:microsoft.com/office/officeart/2008/layout/NameandTitleOrganizationalChart"/>
    <dgm:cxn modelId="{87A81CA9-AFBA-4ACB-BF02-488936F94456}" type="presParOf" srcId="{1C3447C3-CAB0-45ED-AA19-A7136C289AFC}" destId="{3C3CB4CF-8235-4242-A353-0AC972C113C7}" srcOrd="1" destOrd="0" presId="urn:microsoft.com/office/officeart/2008/layout/NameandTitleOrganizationalChart"/>
    <dgm:cxn modelId="{9BE4923D-7270-44B4-BAFD-B4A1C4864C27}" type="presParOf" srcId="{1C3447C3-CAB0-45ED-AA19-A7136C289AFC}" destId="{55A0DB5C-F8EF-4D8E-B616-71BF30E5F632}" srcOrd="2" destOrd="0" presId="urn:microsoft.com/office/officeart/2008/layout/NameandTitleOrganizationalChart"/>
    <dgm:cxn modelId="{79D1626A-0A6B-440F-882D-D3CFA9DEB15E}" type="presParOf" srcId="{E7E70DB4-8D1F-4017-8C0C-AB9DD2EB8B7B}" destId="{649288AC-CB15-4ADC-84FC-8FECC485042E}" srcOrd="1" destOrd="0" presId="urn:microsoft.com/office/officeart/2008/layout/NameandTitleOrganizationalChart"/>
    <dgm:cxn modelId="{56A27BFD-2C69-41D5-A63C-629BDAA5713B}" type="presParOf" srcId="{E7E70DB4-8D1F-4017-8C0C-AB9DD2EB8B7B}" destId="{0CB9FE92-B339-4F72-957B-7273C8E20C0F}" srcOrd="2" destOrd="0" presId="urn:microsoft.com/office/officeart/2008/layout/NameandTitleOrganizationalChart"/>
    <dgm:cxn modelId="{F1BFCB2C-2797-404A-8367-948CB558C383}" type="presParOf" srcId="{0CB9FE92-B339-4F72-957B-7273C8E20C0F}" destId="{DAA0E16E-6212-4D13-A26D-7290ADC24001}" srcOrd="0" destOrd="0" presId="urn:microsoft.com/office/officeart/2008/layout/NameandTitleOrganizationalChart"/>
    <dgm:cxn modelId="{C4969CAF-F13F-4C30-AB0E-3175818D2654}" type="presParOf" srcId="{0CB9FE92-B339-4F72-957B-7273C8E20C0F}" destId="{05E1A016-3408-4125-9DCC-441DA3D2C8D0}" srcOrd="1" destOrd="0" presId="urn:microsoft.com/office/officeart/2008/layout/NameandTitleOrganizationalChart"/>
    <dgm:cxn modelId="{1F5148F4-EE7F-4DAD-8F7F-F34A42787774}" type="presParOf" srcId="{05E1A016-3408-4125-9DCC-441DA3D2C8D0}" destId="{56D73120-E263-485E-BCD8-BDEC9539F0E2}" srcOrd="0" destOrd="0" presId="urn:microsoft.com/office/officeart/2008/layout/NameandTitleOrganizationalChart"/>
    <dgm:cxn modelId="{80C8F761-C234-470A-A153-4E37254A02E5}" type="presParOf" srcId="{56D73120-E263-485E-BCD8-BDEC9539F0E2}" destId="{66D7B79B-4CF5-49EF-A5C4-7E91058ACDBB}" srcOrd="0" destOrd="0" presId="urn:microsoft.com/office/officeart/2008/layout/NameandTitleOrganizationalChart"/>
    <dgm:cxn modelId="{D5F96D77-07BB-42FE-AB60-5180FFF16C50}" type="presParOf" srcId="{56D73120-E263-485E-BCD8-BDEC9539F0E2}" destId="{FD1D1D2F-70C1-4CC3-8737-4201A2234A49}" srcOrd="1" destOrd="0" presId="urn:microsoft.com/office/officeart/2008/layout/NameandTitleOrganizationalChart"/>
    <dgm:cxn modelId="{68AE4B7A-6F25-4B53-B319-FEA622A72E93}" type="presParOf" srcId="{56D73120-E263-485E-BCD8-BDEC9539F0E2}" destId="{F809CCC2-6B7D-43CD-9BAF-95A3BA9B614C}" srcOrd="2" destOrd="0" presId="urn:microsoft.com/office/officeart/2008/layout/NameandTitleOrganizationalChart"/>
    <dgm:cxn modelId="{703FEB93-5BED-413B-A130-34353C93F66A}" type="presParOf" srcId="{05E1A016-3408-4125-9DCC-441DA3D2C8D0}" destId="{748C27AE-CF6B-492E-8121-009B1DADF9BB}" srcOrd="1" destOrd="0" presId="urn:microsoft.com/office/officeart/2008/layout/NameandTitleOrganizationalChart"/>
    <dgm:cxn modelId="{1A1EC72A-28DA-4AFE-95DB-90A347FAED6C}" type="presParOf" srcId="{05E1A016-3408-4125-9DCC-441DA3D2C8D0}" destId="{8ECC422D-B2F0-42E3-ABD8-59CF2EC8AD45}" srcOrd="2" destOrd="0" presId="urn:microsoft.com/office/officeart/2008/layout/NameandTitleOrganizationalChart"/>
    <dgm:cxn modelId="{09C77C48-BAFE-4FD8-B573-C2C15C82D488}" type="presParOf" srcId="{8ECC422D-B2F0-42E3-ABD8-59CF2EC8AD45}" destId="{37A2AB8D-7D02-4653-B480-836B5C2117B2}" srcOrd="0" destOrd="0" presId="urn:microsoft.com/office/officeart/2008/layout/NameandTitleOrganizationalChart"/>
    <dgm:cxn modelId="{2DBEFFC3-A496-4F79-836F-A48991F36C4C}" type="presParOf" srcId="{8ECC422D-B2F0-42E3-ABD8-59CF2EC8AD45}" destId="{822BC9E9-633B-40F4-B791-7B8264D403D5}" srcOrd="1" destOrd="0" presId="urn:microsoft.com/office/officeart/2008/layout/NameandTitleOrganizationalChart"/>
    <dgm:cxn modelId="{4646857A-D188-43D3-9B9F-748A737368FC}" type="presParOf" srcId="{822BC9E9-633B-40F4-B791-7B8264D403D5}" destId="{A07C127A-711E-441B-B643-784CF0342A44}" srcOrd="0" destOrd="0" presId="urn:microsoft.com/office/officeart/2008/layout/NameandTitleOrganizationalChart"/>
    <dgm:cxn modelId="{41A1316B-E00C-4425-A602-51EA8FCF7DCB}" type="presParOf" srcId="{A07C127A-711E-441B-B643-784CF0342A44}" destId="{B49C305E-6F59-484E-BA61-3C820B057B35}" srcOrd="0" destOrd="0" presId="urn:microsoft.com/office/officeart/2008/layout/NameandTitleOrganizationalChart"/>
    <dgm:cxn modelId="{AAD1BC46-C48A-41AD-8DEE-891129DAB784}" type="presParOf" srcId="{A07C127A-711E-441B-B643-784CF0342A44}" destId="{47F8ADF0-F721-42D7-93F2-4AB8354A6F2C}" srcOrd="1" destOrd="0" presId="urn:microsoft.com/office/officeart/2008/layout/NameandTitleOrganizationalChart"/>
    <dgm:cxn modelId="{7F68EF97-B683-4D0A-BE06-C7BEB31416E5}" type="presParOf" srcId="{A07C127A-711E-441B-B643-784CF0342A44}" destId="{EC5B3E83-F8D9-4C9D-A5B4-B40D97B9EB97}" srcOrd="2" destOrd="0" presId="urn:microsoft.com/office/officeart/2008/layout/NameandTitleOrganizationalChart"/>
    <dgm:cxn modelId="{E8C492B2-4CB3-46C1-9F13-8FC0AB6A0105}" type="presParOf" srcId="{822BC9E9-633B-40F4-B791-7B8264D403D5}" destId="{BBFB2A8C-FF07-43DF-AC79-3C6740EBC7B9}" srcOrd="1" destOrd="0" presId="urn:microsoft.com/office/officeart/2008/layout/NameandTitleOrganizationalChart"/>
    <dgm:cxn modelId="{F5BA3E66-D774-454C-BD6C-0BA144E12119}" type="presParOf" srcId="{822BC9E9-633B-40F4-B791-7B8264D403D5}" destId="{BF4E486D-EA30-4FFE-ABFA-0641D742BB6D}" srcOrd="2" destOrd="0" presId="urn:microsoft.com/office/officeart/2008/layout/NameandTitleOrganizationalChart"/>
    <dgm:cxn modelId="{CADE3985-702E-4435-BE33-523243CEDBF1}" type="presParOf" srcId="{0CB9FE92-B339-4F72-957B-7273C8E20C0F}" destId="{BCE09CF2-DC05-420A-832D-145168E0413A}" srcOrd="2" destOrd="0" presId="urn:microsoft.com/office/officeart/2008/layout/NameandTitleOrganizationalChart"/>
    <dgm:cxn modelId="{FF3CE1F9-4949-414D-82EA-B099552F44AC}" type="presParOf" srcId="{0CB9FE92-B339-4F72-957B-7273C8E20C0F}" destId="{FF3AC999-9FE1-48C7-BB43-21A3A0ADA5D7}" srcOrd="3" destOrd="0" presId="urn:microsoft.com/office/officeart/2008/layout/NameandTitleOrganizationalChart"/>
    <dgm:cxn modelId="{67BBBCD2-5102-424D-A357-02C08850828B}" type="presParOf" srcId="{FF3AC999-9FE1-48C7-BB43-21A3A0ADA5D7}" destId="{17412FC3-4C86-41D9-A5B5-525546CC27B5}" srcOrd="0" destOrd="0" presId="urn:microsoft.com/office/officeart/2008/layout/NameandTitleOrganizationalChart"/>
    <dgm:cxn modelId="{02D34AF8-6AF6-4B4A-8035-0605D118519E}" type="presParOf" srcId="{17412FC3-4C86-41D9-A5B5-525546CC27B5}" destId="{FA71FED1-D485-4A76-9AF5-37730F05CC8D}" srcOrd="0" destOrd="0" presId="urn:microsoft.com/office/officeart/2008/layout/NameandTitleOrganizationalChart"/>
    <dgm:cxn modelId="{31038E0F-7FF2-472B-B5C0-210336975083}" type="presParOf" srcId="{17412FC3-4C86-41D9-A5B5-525546CC27B5}" destId="{93FA9691-093A-4920-BF92-B4E2239A7193}" srcOrd="1" destOrd="0" presId="urn:microsoft.com/office/officeart/2008/layout/NameandTitleOrganizationalChart"/>
    <dgm:cxn modelId="{0AA9F8F2-2515-4B15-9078-0E88E9A25DEB}" type="presParOf" srcId="{17412FC3-4C86-41D9-A5B5-525546CC27B5}" destId="{6AADDB55-C7B5-4B21-8CDD-5E101658CB8F}" srcOrd="2" destOrd="0" presId="urn:microsoft.com/office/officeart/2008/layout/NameandTitleOrganizationalChart"/>
    <dgm:cxn modelId="{3C1B0B09-FC22-4488-8721-E4747430E8AA}" type="presParOf" srcId="{FF3AC999-9FE1-48C7-BB43-21A3A0ADA5D7}" destId="{E2E6E245-2BE0-4F11-81BA-49252AF91110}" srcOrd="1" destOrd="0" presId="urn:microsoft.com/office/officeart/2008/layout/NameandTitleOrganizationalChart"/>
    <dgm:cxn modelId="{5BE3921A-5725-4347-A5C1-6F062280FA77}" type="presParOf" srcId="{FF3AC999-9FE1-48C7-BB43-21A3A0ADA5D7}" destId="{FA553345-FFC2-4F43-9D74-CD2F07E6FA12}" srcOrd="2" destOrd="0" presId="urn:microsoft.com/office/officeart/2008/layout/NameandTitleOrganizationalChart"/>
    <dgm:cxn modelId="{30DD7B0A-5674-46C4-94D7-FCB2FD2CEDD0}" type="presParOf" srcId="{FA553345-FFC2-4F43-9D74-CD2F07E6FA12}" destId="{1010C639-F272-4CC1-860B-50D7641B001E}" srcOrd="0" destOrd="0" presId="urn:microsoft.com/office/officeart/2008/layout/NameandTitleOrganizationalChart"/>
    <dgm:cxn modelId="{BCBA97CE-1BEE-4377-9411-BE9365CF1324}" type="presParOf" srcId="{FA553345-FFC2-4F43-9D74-CD2F07E6FA12}" destId="{D14CF508-4DD6-4CCF-AED2-670A70F401C9}" srcOrd="1" destOrd="0" presId="urn:microsoft.com/office/officeart/2008/layout/NameandTitleOrganizationalChart"/>
    <dgm:cxn modelId="{CA860D29-97C7-4AB7-BEDD-3E33D7D243BC}" type="presParOf" srcId="{D14CF508-4DD6-4CCF-AED2-670A70F401C9}" destId="{2BBF5C22-177B-4EBC-8250-F2FC2880F878}" srcOrd="0" destOrd="0" presId="urn:microsoft.com/office/officeart/2008/layout/NameandTitleOrganizationalChart"/>
    <dgm:cxn modelId="{C91FA819-CA20-414E-8C42-62DEE669AFEC}" type="presParOf" srcId="{2BBF5C22-177B-4EBC-8250-F2FC2880F878}" destId="{E29D3954-9D1B-449D-9FB4-8567C7F63218}" srcOrd="0" destOrd="0" presId="urn:microsoft.com/office/officeart/2008/layout/NameandTitleOrganizationalChart"/>
    <dgm:cxn modelId="{3A89B04D-5418-4FC1-9101-EA2A3DCD8723}" type="presParOf" srcId="{2BBF5C22-177B-4EBC-8250-F2FC2880F878}" destId="{2E09AE33-2CB7-41CB-AF82-285CD7CC6C9A}" srcOrd="1" destOrd="0" presId="urn:microsoft.com/office/officeart/2008/layout/NameandTitleOrganizationalChart"/>
    <dgm:cxn modelId="{46B66AA3-F44A-44F0-98DB-C692D429DC3C}" type="presParOf" srcId="{2BBF5C22-177B-4EBC-8250-F2FC2880F878}" destId="{1FA5C6BE-9023-4B56-BCA4-B6CDDC10F309}" srcOrd="2" destOrd="0" presId="urn:microsoft.com/office/officeart/2008/layout/NameandTitleOrganizationalChart"/>
    <dgm:cxn modelId="{C8D53C58-69B1-4D14-B5ED-373D83F699CD}" type="presParOf" srcId="{D14CF508-4DD6-4CCF-AED2-670A70F401C9}" destId="{9304E77F-1A56-458F-8596-0E4C53A106A7}" srcOrd="1" destOrd="0" presId="urn:microsoft.com/office/officeart/2008/layout/NameandTitleOrganizationalChart"/>
    <dgm:cxn modelId="{A6D39AEF-B88B-4CFC-9BC5-AECE20B57B5D}" type="presParOf" srcId="{D14CF508-4DD6-4CCF-AED2-670A70F401C9}" destId="{C7EB98C8-8ADA-4E3B-B26F-C46B5ADA3DF0}" srcOrd="2" destOrd="0" presId="urn:microsoft.com/office/officeart/2008/layout/NameandTitleOrganizationalChart"/>
  </dgm:cxnLst>
  <dgm:bg/>
  <dgm:whole/>
</dgm:dataModel>
</file>

<file path=ppt/diagrams/data3.xml><?xml version="1.0" encoding="utf-8"?>
<dgm:dataModel xmlns:dgm="http://schemas.openxmlformats.org/drawingml/2006/diagram" xmlns:a="http://schemas.openxmlformats.org/drawingml/2006/main">
  <dgm:ptLst>
    <dgm:pt modelId="{E03B5F4A-EE68-4A54-B59B-B92351625636}" type="doc">
      <dgm:prSet loTypeId="urn:microsoft.com/office/officeart/2005/8/layout/equation2" loCatId="process" qsTypeId="urn:microsoft.com/office/officeart/2005/8/quickstyle/simple1" qsCatId="simple" csTypeId="urn:microsoft.com/office/officeart/2005/8/colors/colorful1#1" csCatId="colorful" phldr="1"/>
      <dgm:spPr/>
    </dgm:pt>
    <dgm:pt modelId="{90B01768-1DA3-4BC4-ACD8-CE16CA5E687D}">
      <dgm:prSet phldrT="[Metin]" custT="1"/>
      <dgm:spPr/>
      <dgm:t>
        <a:bodyPr/>
        <a:lstStyle/>
        <a:p>
          <a:r>
            <a:rPr lang="tr-TR" sz="1600" dirty="0" smtClean="0">
              <a:latin typeface="Cambria" panose="02040503050406030204" pitchFamily="18" charset="0"/>
            </a:rPr>
            <a:t>MERKEZ KURS SAYISI</a:t>
          </a:r>
          <a:endParaRPr lang="tr-TR" sz="1600" dirty="0">
            <a:latin typeface="Cambria" panose="02040503050406030204" pitchFamily="18" charset="0"/>
          </a:endParaRPr>
        </a:p>
        <a:p>
          <a:r>
            <a:rPr lang="tr-TR" sz="1600" dirty="0" smtClean="0">
              <a:latin typeface="Hobo Std" panose="020B0803040709020204" pitchFamily="34" charset="0"/>
            </a:rPr>
            <a:t>156</a:t>
          </a:r>
          <a:endParaRPr lang="tr-TR" sz="1600" dirty="0">
            <a:latin typeface="Hobo Std" panose="020B0803040709020204" pitchFamily="34" charset="0"/>
          </a:endParaRPr>
        </a:p>
      </dgm:t>
    </dgm:pt>
    <dgm:pt modelId="{9586FBBB-8EF2-4DC7-BC32-93211C92A4F8}" type="parTrans" cxnId="{BC2FB4EF-B686-4619-90C3-D8D88AA21C59}">
      <dgm:prSet/>
      <dgm:spPr/>
      <dgm:t>
        <a:bodyPr/>
        <a:lstStyle/>
        <a:p>
          <a:endParaRPr lang="tr-TR"/>
        </a:p>
      </dgm:t>
    </dgm:pt>
    <dgm:pt modelId="{D6573511-E05A-4AB0-AD60-C95F37AC6011}" type="sibTrans" cxnId="{BC2FB4EF-B686-4619-90C3-D8D88AA21C59}">
      <dgm:prSet/>
      <dgm:spPr/>
      <dgm:t>
        <a:bodyPr/>
        <a:lstStyle/>
        <a:p>
          <a:endParaRPr lang="tr-TR"/>
        </a:p>
      </dgm:t>
    </dgm:pt>
    <dgm:pt modelId="{F2E37FE9-1DEE-4B7E-9228-B3A28574D553}">
      <dgm:prSet phldrT="[Metin]" custT="1"/>
      <dgm:spPr/>
      <dgm:t>
        <a:bodyPr/>
        <a:lstStyle/>
        <a:p>
          <a:r>
            <a:rPr lang="tr-TR" sz="1400" dirty="0" smtClean="0">
              <a:latin typeface="Cambria" panose="02040503050406030204" pitchFamily="18" charset="0"/>
            </a:rPr>
            <a:t>KÖY</a:t>
          </a:r>
        </a:p>
        <a:p>
          <a:r>
            <a:rPr lang="tr-TR" sz="1400" dirty="0" smtClean="0">
              <a:latin typeface="Cambria" panose="02040503050406030204" pitchFamily="18" charset="0"/>
            </a:rPr>
            <a:t> KURS SAYISI: </a:t>
          </a:r>
          <a:endParaRPr lang="tr-TR" sz="1400" dirty="0">
            <a:latin typeface="Cambria" panose="02040503050406030204" pitchFamily="18" charset="0"/>
          </a:endParaRPr>
        </a:p>
        <a:p>
          <a:r>
            <a:rPr lang="tr-TR" sz="1800" dirty="0" smtClean="0">
              <a:latin typeface="Hobo Std" panose="020B0803040709020204" pitchFamily="34" charset="0"/>
            </a:rPr>
            <a:t>43</a:t>
          </a:r>
          <a:endParaRPr lang="tr-TR" sz="1800" dirty="0">
            <a:latin typeface="Hobo Std" panose="020B0803040709020204" pitchFamily="34" charset="0"/>
          </a:endParaRPr>
        </a:p>
      </dgm:t>
    </dgm:pt>
    <dgm:pt modelId="{9825180A-63F4-4D24-AEE6-14EA6A3AA502}" type="parTrans" cxnId="{438CB1BB-FB61-44E2-9393-1EA09D48578F}">
      <dgm:prSet/>
      <dgm:spPr/>
      <dgm:t>
        <a:bodyPr/>
        <a:lstStyle/>
        <a:p>
          <a:endParaRPr lang="tr-TR"/>
        </a:p>
      </dgm:t>
    </dgm:pt>
    <dgm:pt modelId="{65D147F4-A7A5-4713-8A46-B5F218F761C0}" type="sibTrans" cxnId="{438CB1BB-FB61-44E2-9393-1EA09D48578F}">
      <dgm:prSet/>
      <dgm:spPr/>
      <dgm:t>
        <a:bodyPr/>
        <a:lstStyle/>
        <a:p>
          <a:endParaRPr lang="tr-TR"/>
        </a:p>
      </dgm:t>
    </dgm:pt>
    <dgm:pt modelId="{6351BE42-0209-4DA5-A667-9ECDD76D9E6A}">
      <dgm:prSet phldrT="[Metin]" custT="1"/>
      <dgm:spPr/>
      <dgm:t>
        <a:bodyPr/>
        <a:lstStyle/>
        <a:p>
          <a:r>
            <a:rPr lang="tr-TR" sz="4500" dirty="0">
              <a:latin typeface="Cambria" panose="02040503050406030204" pitchFamily="18" charset="0"/>
            </a:rPr>
            <a:t>TOPLAM</a:t>
          </a:r>
          <a:r>
            <a:rPr lang="tr-TR" sz="4500" dirty="0" smtClean="0">
              <a:latin typeface="Cambria" panose="02040503050406030204" pitchFamily="18" charset="0"/>
            </a:rPr>
            <a:t>:</a:t>
          </a:r>
        </a:p>
        <a:p>
          <a:r>
            <a:rPr lang="tr-TR" sz="4500" dirty="0" smtClean="0">
              <a:latin typeface="Cambria" panose="02040503050406030204" pitchFamily="18" charset="0"/>
            </a:rPr>
            <a:t>199</a:t>
          </a:r>
          <a:endParaRPr lang="tr-TR" sz="4500" dirty="0">
            <a:latin typeface="Cambria" panose="02040503050406030204" pitchFamily="18" charset="0"/>
          </a:endParaRPr>
        </a:p>
      </dgm:t>
    </dgm:pt>
    <dgm:pt modelId="{B08489A4-EC0D-4558-A683-E7F6EF6D6604}" type="sibTrans" cxnId="{81EE396E-01CD-4238-8CC5-1C5DBEF46244}">
      <dgm:prSet/>
      <dgm:spPr/>
      <dgm:t>
        <a:bodyPr/>
        <a:lstStyle/>
        <a:p>
          <a:endParaRPr lang="tr-TR"/>
        </a:p>
      </dgm:t>
    </dgm:pt>
    <dgm:pt modelId="{9FE6E352-E64F-4710-BAFE-84354683A945}" type="parTrans" cxnId="{81EE396E-01CD-4238-8CC5-1C5DBEF46244}">
      <dgm:prSet/>
      <dgm:spPr/>
      <dgm:t>
        <a:bodyPr/>
        <a:lstStyle/>
        <a:p>
          <a:endParaRPr lang="tr-TR"/>
        </a:p>
      </dgm:t>
    </dgm:pt>
    <dgm:pt modelId="{373D6D22-6071-46E3-8E20-82865E892205}" type="pres">
      <dgm:prSet presAssocID="{E03B5F4A-EE68-4A54-B59B-B92351625636}" presName="Name0" presStyleCnt="0">
        <dgm:presLayoutVars>
          <dgm:dir/>
          <dgm:resizeHandles val="exact"/>
        </dgm:presLayoutVars>
      </dgm:prSet>
      <dgm:spPr/>
    </dgm:pt>
    <dgm:pt modelId="{88828ADB-CC89-4BF9-A031-F2F84ED8EDAD}" type="pres">
      <dgm:prSet presAssocID="{E03B5F4A-EE68-4A54-B59B-B92351625636}" presName="vNodes" presStyleCnt="0"/>
      <dgm:spPr/>
    </dgm:pt>
    <dgm:pt modelId="{9F78FDCF-FF91-4E0F-8A24-3A58A46C8B89}" type="pres">
      <dgm:prSet presAssocID="{90B01768-1DA3-4BC4-ACD8-CE16CA5E687D}" presName="node" presStyleLbl="node1" presStyleIdx="0" presStyleCnt="3" custLinFactNeighborY="39678">
        <dgm:presLayoutVars>
          <dgm:bulletEnabled val="1"/>
        </dgm:presLayoutVars>
      </dgm:prSet>
      <dgm:spPr/>
      <dgm:t>
        <a:bodyPr/>
        <a:lstStyle/>
        <a:p>
          <a:endParaRPr lang="tr-TR"/>
        </a:p>
      </dgm:t>
    </dgm:pt>
    <dgm:pt modelId="{9900BC60-CEDC-4061-ABB6-8636B1F691B5}" type="pres">
      <dgm:prSet presAssocID="{D6573511-E05A-4AB0-AD60-C95F37AC6011}" presName="spacerT" presStyleCnt="0"/>
      <dgm:spPr/>
    </dgm:pt>
    <dgm:pt modelId="{7BFCD9F3-64C8-4CAF-81C0-15CC0C8641B0}" type="pres">
      <dgm:prSet presAssocID="{D6573511-E05A-4AB0-AD60-C95F37AC6011}" presName="sibTrans" presStyleLbl="sibTrans2D1" presStyleIdx="0" presStyleCnt="2"/>
      <dgm:spPr/>
      <dgm:t>
        <a:bodyPr/>
        <a:lstStyle/>
        <a:p>
          <a:endParaRPr lang="tr-TR"/>
        </a:p>
      </dgm:t>
    </dgm:pt>
    <dgm:pt modelId="{EB650DA9-4191-45E2-A271-633DE539128D}" type="pres">
      <dgm:prSet presAssocID="{D6573511-E05A-4AB0-AD60-C95F37AC6011}" presName="spacerB" presStyleCnt="0"/>
      <dgm:spPr/>
    </dgm:pt>
    <dgm:pt modelId="{27C94221-6802-4E0A-811B-0C2F3DFF7217}" type="pres">
      <dgm:prSet presAssocID="{F2E37FE9-1DEE-4B7E-9228-B3A28574D553}" presName="node" presStyleLbl="node1" presStyleIdx="1" presStyleCnt="3" custLinFactNeighborX="-8592">
        <dgm:presLayoutVars>
          <dgm:bulletEnabled val="1"/>
        </dgm:presLayoutVars>
      </dgm:prSet>
      <dgm:spPr/>
      <dgm:t>
        <a:bodyPr/>
        <a:lstStyle/>
        <a:p>
          <a:endParaRPr lang="tr-TR"/>
        </a:p>
      </dgm:t>
    </dgm:pt>
    <dgm:pt modelId="{C9C4360A-F0DD-4C1C-9A18-BEB3E3E414E7}" type="pres">
      <dgm:prSet presAssocID="{E03B5F4A-EE68-4A54-B59B-B92351625636}" presName="sibTransLast" presStyleLbl="sibTrans2D1" presStyleIdx="1" presStyleCnt="2"/>
      <dgm:spPr/>
      <dgm:t>
        <a:bodyPr/>
        <a:lstStyle/>
        <a:p>
          <a:endParaRPr lang="tr-TR"/>
        </a:p>
      </dgm:t>
    </dgm:pt>
    <dgm:pt modelId="{63C16C28-4A11-44E1-96BD-74552F17D835}" type="pres">
      <dgm:prSet presAssocID="{E03B5F4A-EE68-4A54-B59B-B92351625636}" presName="connectorText" presStyleLbl="sibTrans2D1" presStyleIdx="1" presStyleCnt="2"/>
      <dgm:spPr/>
      <dgm:t>
        <a:bodyPr/>
        <a:lstStyle/>
        <a:p>
          <a:endParaRPr lang="tr-TR"/>
        </a:p>
      </dgm:t>
    </dgm:pt>
    <dgm:pt modelId="{67180C52-2150-43FD-9F40-7980DACB6068}" type="pres">
      <dgm:prSet presAssocID="{E03B5F4A-EE68-4A54-B59B-B92351625636}" presName="lastNode" presStyleLbl="node1" presStyleIdx="2" presStyleCnt="3" custLinFactNeighborX="4385">
        <dgm:presLayoutVars>
          <dgm:bulletEnabled val="1"/>
        </dgm:presLayoutVars>
      </dgm:prSet>
      <dgm:spPr/>
      <dgm:t>
        <a:bodyPr/>
        <a:lstStyle/>
        <a:p>
          <a:endParaRPr lang="tr-TR"/>
        </a:p>
      </dgm:t>
    </dgm:pt>
  </dgm:ptLst>
  <dgm:cxnLst>
    <dgm:cxn modelId="{CAA9075E-3511-47CC-A501-D87A3A2A0A34}" type="presOf" srcId="{E03B5F4A-EE68-4A54-B59B-B92351625636}" destId="{373D6D22-6071-46E3-8E20-82865E892205}" srcOrd="0" destOrd="0" presId="urn:microsoft.com/office/officeart/2005/8/layout/equation2"/>
    <dgm:cxn modelId="{76D57EE8-AB89-4FAD-91C5-E28F6F6DFF82}" type="presOf" srcId="{90B01768-1DA3-4BC4-ACD8-CE16CA5E687D}" destId="{9F78FDCF-FF91-4E0F-8A24-3A58A46C8B89}" srcOrd="0" destOrd="0" presId="urn:microsoft.com/office/officeart/2005/8/layout/equation2"/>
    <dgm:cxn modelId="{D517E638-25A0-43F9-A181-A82F2A73A057}" type="presOf" srcId="{65D147F4-A7A5-4713-8A46-B5F218F761C0}" destId="{C9C4360A-F0DD-4C1C-9A18-BEB3E3E414E7}" srcOrd="0" destOrd="0" presId="urn:microsoft.com/office/officeart/2005/8/layout/equation2"/>
    <dgm:cxn modelId="{9D9203DE-661E-42E6-B250-C95C146BD1E8}" type="presOf" srcId="{D6573511-E05A-4AB0-AD60-C95F37AC6011}" destId="{7BFCD9F3-64C8-4CAF-81C0-15CC0C8641B0}" srcOrd="0" destOrd="0" presId="urn:microsoft.com/office/officeart/2005/8/layout/equation2"/>
    <dgm:cxn modelId="{438CB1BB-FB61-44E2-9393-1EA09D48578F}" srcId="{E03B5F4A-EE68-4A54-B59B-B92351625636}" destId="{F2E37FE9-1DEE-4B7E-9228-B3A28574D553}" srcOrd="1" destOrd="0" parTransId="{9825180A-63F4-4D24-AEE6-14EA6A3AA502}" sibTransId="{65D147F4-A7A5-4713-8A46-B5F218F761C0}"/>
    <dgm:cxn modelId="{1B4EFE4D-B6F7-4717-8EB0-C697E6F13802}" type="presOf" srcId="{65D147F4-A7A5-4713-8A46-B5F218F761C0}" destId="{63C16C28-4A11-44E1-96BD-74552F17D835}" srcOrd="1" destOrd="0" presId="urn:microsoft.com/office/officeart/2005/8/layout/equation2"/>
    <dgm:cxn modelId="{81EE396E-01CD-4238-8CC5-1C5DBEF46244}" srcId="{E03B5F4A-EE68-4A54-B59B-B92351625636}" destId="{6351BE42-0209-4DA5-A667-9ECDD76D9E6A}" srcOrd="2" destOrd="0" parTransId="{9FE6E352-E64F-4710-BAFE-84354683A945}" sibTransId="{B08489A4-EC0D-4558-A683-E7F6EF6D6604}"/>
    <dgm:cxn modelId="{D3FAEA59-8989-4A2B-A2E7-51E076BE894C}" type="presOf" srcId="{F2E37FE9-1DEE-4B7E-9228-B3A28574D553}" destId="{27C94221-6802-4E0A-811B-0C2F3DFF7217}" srcOrd="0" destOrd="0" presId="urn:microsoft.com/office/officeart/2005/8/layout/equation2"/>
    <dgm:cxn modelId="{92AACBDB-022E-4073-9D70-9F4E101ACA8C}" type="presOf" srcId="{6351BE42-0209-4DA5-A667-9ECDD76D9E6A}" destId="{67180C52-2150-43FD-9F40-7980DACB6068}" srcOrd="0" destOrd="0" presId="urn:microsoft.com/office/officeart/2005/8/layout/equation2"/>
    <dgm:cxn modelId="{BC2FB4EF-B686-4619-90C3-D8D88AA21C59}" srcId="{E03B5F4A-EE68-4A54-B59B-B92351625636}" destId="{90B01768-1DA3-4BC4-ACD8-CE16CA5E687D}" srcOrd="0" destOrd="0" parTransId="{9586FBBB-8EF2-4DC7-BC32-93211C92A4F8}" sibTransId="{D6573511-E05A-4AB0-AD60-C95F37AC6011}"/>
    <dgm:cxn modelId="{AF93B092-70EF-4BD8-834D-D77D569AA365}" type="presParOf" srcId="{373D6D22-6071-46E3-8E20-82865E892205}" destId="{88828ADB-CC89-4BF9-A031-F2F84ED8EDAD}" srcOrd="0" destOrd="0" presId="urn:microsoft.com/office/officeart/2005/8/layout/equation2"/>
    <dgm:cxn modelId="{275F6687-5819-4701-BF79-AFAEE5B592DD}" type="presParOf" srcId="{88828ADB-CC89-4BF9-A031-F2F84ED8EDAD}" destId="{9F78FDCF-FF91-4E0F-8A24-3A58A46C8B89}" srcOrd="0" destOrd="0" presId="urn:microsoft.com/office/officeart/2005/8/layout/equation2"/>
    <dgm:cxn modelId="{280888C1-0C80-4CEE-8BAD-9CE724AEB815}" type="presParOf" srcId="{88828ADB-CC89-4BF9-A031-F2F84ED8EDAD}" destId="{9900BC60-CEDC-4061-ABB6-8636B1F691B5}" srcOrd="1" destOrd="0" presId="urn:microsoft.com/office/officeart/2005/8/layout/equation2"/>
    <dgm:cxn modelId="{6BA946EA-647C-4346-92B2-2467C7B2E585}" type="presParOf" srcId="{88828ADB-CC89-4BF9-A031-F2F84ED8EDAD}" destId="{7BFCD9F3-64C8-4CAF-81C0-15CC0C8641B0}" srcOrd="2" destOrd="0" presId="urn:microsoft.com/office/officeart/2005/8/layout/equation2"/>
    <dgm:cxn modelId="{04F41EB8-662A-424E-9961-2EF6684A40DD}" type="presParOf" srcId="{88828ADB-CC89-4BF9-A031-F2F84ED8EDAD}" destId="{EB650DA9-4191-45E2-A271-633DE539128D}" srcOrd="3" destOrd="0" presId="urn:microsoft.com/office/officeart/2005/8/layout/equation2"/>
    <dgm:cxn modelId="{B2986D38-211D-4C15-AFEB-11489FEB444B}" type="presParOf" srcId="{88828ADB-CC89-4BF9-A031-F2F84ED8EDAD}" destId="{27C94221-6802-4E0A-811B-0C2F3DFF7217}" srcOrd="4" destOrd="0" presId="urn:microsoft.com/office/officeart/2005/8/layout/equation2"/>
    <dgm:cxn modelId="{0A07EFD0-87B2-49F9-957E-FC9BAF8CBCDD}" type="presParOf" srcId="{373D6D22-6071-46E3-8E20-82865E892205}" destId="{C9C4360A-F0DD-4C1C-9A18-BEB3E3E414E7}" srcOrd="1" destOrd="0" presId="urn:microsoft.com/office/officeart/2005/8/layout/equation2"/>
    <dgm:cxn modelId="{AC262698-9154-4D52-959B-A492D6026F84}" type="presParOf" srcId="{C9C4360A-F0DD-4C1C-9A18-BEB3E3E414E7}" destId="{63C16C28-4A11-44E1-96BD-74552F17D835}" srcOrd="0" destOrd="0" presId="urn:microsoft.com/office/officeart/2005/8/layout/equation2"/>
    <dgm:cxn modelId="{39FBB5A7-C95B-4211-AAEC-FA399B462294}" type="presParOf" srcId="{373D6D22-6071-46E3-8E20-82865E892205}" destId="{67180C52-2150-43FD-9F40-7980DACB606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69</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15</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54</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203</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860</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412D36F0-F4FA-4442-851F-BB8BCC7F7A02}" type="presOf" srcId="{965558B9-F8C8-44FC-8BB2-8FCEBF66E6F2}" destId="{1010C639-F272-4CC1-860B-50D7641B001E}" srcOrd="0" destOrd="0" presId="urn:microsoft.com/office/officeart/2008/layout/NameandTitleOrganizationalChart"/>
    <dgm:cxn modelId="{9BD40BF0-C842-410A-842A-BE701937256F}" type="presOf" srcId="{A31B31E3-D83C-433D-995F-EC5EAFF89B7E}" destId="{EC5B3E83-F8D9-4C9D-A5B4-B40D97B9EB97}" srcOrd="1" destOrd="0" presId="urn:microsoft.com/office/officeart/2008/layout/NameandTitleOrganizationalChart"/>
    <dgm:cxn modelId="{0A413591-5837-4DD6-83A0-4D3D3A281110}" type="presOf" srcId="{128DDE66-5D1A-43F3-9E9D-019280FF853F}" destId="{DAA0E16E-6212-4D13-A26D-7290ADC24001}" srcOrd="0" destOrd="0" presId="urn:microsoft.com/office/officeart/2008/layout/NameandTitleOrganizationalChart"/>
    <dgm:cxn modelId="{85BFD877-24A6-40A9-A32F-F4E02C008083}" type="presOf" srcId="{1333A538-016D-4C01-BACC-3248173B21C7}" destId="{1FA5C6BE-9023-4B56-BCA4-B6CDDC10F309}" srcOrd="1" destOrd="0" presId="urn:microsoft.com/office/officeart/2008/layout/NameandTitleOrganizationalChart"/>
    <dgm:cxn modelId="{58EA2C59-93F3-40A5-B934-38BC808AAF89}" type="presOf" srcId="{9578DD02-A4EB-4C7C-A879-54A7E6190BD3}" destId="{FA71FED1-D485-4A76-9AF5-37730F05CC8D}"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943BAC76-916B-4ED0-8B81-93406B56C65E}" type="presOf" srcId="{2F0E4AA0-B2C0-4183-A0B2-0D5751152F6E}" destId="{55A0DB5C-F8EF-4D8E-B616-71BF30E5F632}" srcOrd="1" destOrd="0" presId="urn:microsoft.com/office/officeart/2008/layout/NameandTitleOrganizationalChart"/>
    <dgm:cxn modelId="{427A9900-EEE0-460B-AD69-7AB39770DB3C}" type="presOf" srcId="{3C874C1A-B95F-46B8-A482-AFBE13B327AF}" destId="{BCE09CF2-DC05-420A-832D-145168E0413A}" srcOrd="0" destOrd="0" presId="urn:microsoft.com/office/officeart/2008/layout/NameandTitleOrganizationalChart"/>
    <dgm:cxn modelId="{91A1F90D-D751-41E3-BE3A-5D1874AD3FD7}" type="presOf" srcId="{2F0E4AA0-B2C0-4183-A0B2-0D5751152F6E}" destId="{EA64E2FE-DD92-4FBF-8DCA-1D4B9889E446}" srcOrd="0" destOrd="0" presId="urn:microsoft.com/office/officeart/2008/layout/NameandTitleOrganizationalChart"/>
    <dgm:cxn modelId="{F7C74156-8C0D-43B0-9ADB-83635AFF10E5}" type="presOf" srcId="{9FA5B913-BFCE-4A7A-9E76-89982C8FF865}" destId="{47F8ADF0-F721-42D7-93F2-4AB8354A6F2C}" srcOrd="0" destOrd="0" presId="urn:microsoft.com/office/officeart/2008/layout/NameandTitleOrganizationalChart"/>
    <dgm:cxn modelId="{75991256-8674-44A5-8159-E448F0A1AD65}" type="presOf" srcId="{015F36FA-452C-4DF6-A966-9A2D2AD1E9BB}" destId="{FD1D1D2F-70C1-4CC3-8737-4201A2234A49}" srcOrd="0" destOrd="0" presId="urn:microsoft.com/office/officeart/2008/layout/NameandTitleOrganizationalChart"/>
    <dgm:cxn modelId="{08714B3B-4306-4534-A667-5C2103B6F958}" type="presOf" srcId="{9578DD02-A4EB-4C7C-A879-54A7E6190BD3}" destId="{6AADDB55-C7B5-4B21-8CDD-5E101658CB8F}" srcOrd="1" destOrd="0" presId="urn:microsoft.com/office/officeart/2008/layout/NameandTitleOrganizationalChart"/>
    <dgm:cxn modelId="{5F495F6E-C891-4FC1-AE33-29AC14F71B61}" type="presOf" srcId="{92D251AE-54BA-4C3D-B669-248CE962CB0A}" destId="{93FA9691-093A-4920-BF92-B4E2239A7193}" srcOrd="0" destOrd="0" presId="urn:microsoft.com/office/officeart/2008/layout/NameandTitleOrganizationalChart"/>
    <dgm:cxn modelId="{2ED20616-6EB2-4A08-8E4E-599750701390}" type="presOf" srcId="{D402EB85-43D9-4507-AAB3-5BBBF32F57A6}" destId="{3C3CB4CF-8235-4242-A353-0AC972C113C7}" srcOrd="0" destOrd="0" presId="urn:microsoft.com/office/officeart/2008/layout/NameandTitleOrganizationalChart"/>
    <dgm:cxn modelId="{FCE8CD97-0E73-4459-8DDA-8003669A90A7}" type="presOf" srcId="{41F15A72-4E53-4B91-A8B8-DDDBEB1407E6}" destId="{37A2AB8D-7D02-4653-B480-836B5C2117B2}" srcOrd="0" destOrd="0" presId="urn:microsoft.com/office/officeart/2008/layout/NameandTitleOrganizationalChart"/>
    <dgm:cxn modelId="{368FC334-5D9B-4894-B48D-6A4CE37D09FA}" type="presOf" srcId="{195B0538-16FC-4659-8300-3E67A63ADF92}" destId="{2E09AE33-2CB7-41CB-AF82-285CD7CC6C9A}"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6219D47D-1518-4537-BC53-CBDF3942B424}" type="presOf" srcId="{AE1ECF37-414D-4A7D-945C-FF33585A0503}" destId="{F4600925-29C6-4AEC-ACDD-B2799F35EABD}" srcOrd="0" destOrd="0" presId="urn:microsoft.com/office/officeart/2008/layout/NameandTitleOrganizationalChart"/>
    <dgm:cxn modelId="{B62EEDCF-FD6D-4038-9526-79B46A6E922F}" type="presOf" srcId="{723E167E-3840-40D9-BDF3-66C806B9287C}" destId="{66D7B79B-4CF5-49EF-A5C4-7E91058ACDBB}"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1DFFF72-2E81-492F-B153-25ACEDABCDD8}" type="presOf" srcId="{1333A538-016D-4C01-BACC-3248173B21C7}" destId="{E29D3954-9D1B-449D-9FB4-8567C7F63218}"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D68790A8-8DAA-4435-A5B8-CCD52FA478F8}" type="presOf" srcId="{A31B31E3-D83C-433D-995F-EC5EAFF89B7E}" destId="{B49C305E-6F59-484E-BA61-3C820B057B35}"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E8A2AD8C-8E8E-418C-996A-009EB1773C51}" type="presOf" srcId="{723E167E-3840-40D9-BDF3-66C806B9287C}" destId="{F809CCC2-6B7D-43CD-9BAF-95A3BA9B614C}" srcOrd="1" destOrd="0" presId="urn:microsoft.com/office/officeart/2008/layout/NameandTitleOrganizationalChart"/>
    <dgm:cxn modelId="{6F180931-FC1B-4478-A8D7-2CE38242D84A}" type="presParOf" srcId="{F4600925-29C6-4AEC-ACDD-B2799F35EABD}" destId="{E7E70DB4-8D1F-4017-8C0C-AB9DD2EB8B7B}" srcOrd="0" destOrd="0" presId="urn:microsoft.com/office/officeart/2008/layout/NameandTitleOrganizationalChart"/>
    <dgm:cxn modelId="{64D5A5AB-0D7F-414D-9C08-02E0D40ED3CF}" type="presParOf" srcId="{E7E70DB4-8D1F-4017-8C0C-AB9DD2EB8B7B}" destId="{1C3447C3-CAB0-45ED-AA19-A7136C289AFC}" srcOrd="0" destOrd="0" presId="urn:microsoft.com/office/officeart/2008/layout/NameandTitleOrganizationalChart"/>
    <dgm:cxn modelId="{AB265AF3-9839-4787-9A51-83056931F0AD}" type="presParOf" srcId="{1C3447C3-CAB0-45ED-AA19-A7136C289AFC}" destId="{EA64E2FE-DD92-4FBF-8DCA-1D4B9889E446}" srcOrd="0" destOrd="0" presId="urn:microsoft.com/office/officeart/2008/layout/NameandTitleOrganizationalChart"/>
    <dgm:cxn modelId="{5300DF6B-F8A9-4AF5-BE48-227677B06E4E}" type="presParOf" srcId="{1C3447C3-CAB0-45ED-AA19-A7136C289AFC}" destId="{3C3CB4CF-8235-4242-A353-0AC972C113C7}" srcOrd="1" destOrd="0" presId="urn:microsoft.com/office/officeart/2008/layout/NameandTitleOrganizationalChart"/>
    <dgm:cxn modelId="{3E43D5C5-6A19-4A07-942D-07572B7DDBDD}" type="presParOf" srcId="{1C3447C3-CAB0-45ED-AA19-A7136C289AFC}" destId="{55A0DB5C-F8EF-4D8E-B616-71BF30E5F632}" srcOrd="2" destOrd="0" presId="urn:microsoft.com/office/officeart/2008/layout/NameandTitleOrganizationalChart"/>
    <dgm:cxn modelId="{7F125684-7475-4CA7-B4DA-AFDA271E80BA}" type="presParOf" srcId="{E7E70DB4-8D1F-4017-8C0C-AB9DD2EB8B7B}" destId="{649288AC-CB15-4ADC-84FC-8FECC485042E}" srcOrd="1" destOrd="0" presId="urn:microsoft.com/office/officeart/2008/layout/NameandTitleOrganizationalChart"/>
    <dgm:cxn modelId="{EE2E4CFA-0D6D-4136-8652-0A6939C62D7A}" type="presParOf" srcId="{E7E70DB4-8D1F-4017-8C0C-AB9DD2EB8B7B}" destId="{0CB9FE92-B339-4F72-957B-7273C8E20C0F}" srcOrd="2" destOrd="0" presId="urn:microsoft.com/office/officeart/2008/layout/NameandTitleOrganizationalChart"/>
    <dgm:cxn modelId="{0EE28327-58C4-4179-B69D-A61AB80133AD}" type="presParOf" srcId="{0CB9FE92-B339-4F72-957B-7273C8E20C0F}" destId="{DAA0E16E-6212-4D13-A26D-7290ADC24001}" srcOrd="0" destOrd="0" presId="urn:microsoft.com/office/officeart/2008/layout/NameandTitleOrganizationalChart"/>
    <dgm:cxn modelId="{FA2189DC-4517-4094-9566-877CBF81F7A5}" type="presParOf" srcId="{0CB9FE92-B339-4F72-957B-7273C8E20C0F}" destId="{05E1A016-3408-4125-9DCC-441DA3D2C8D0}" srcOrd="1" destOrd="0" presId="urn:microsoft.com/office/officeart/2008/layout/NameandTitleOrganizationalChart"/>
    <dgm:cxn modelId="{C688EB42-01C4-4063-A614-4D3644B1E6D7}" type="presParOf" srcId="{05E1A016-3408-4125-9DCC-441DA3D2C8D0}" destId="{56D73120-E263-485E-BCD8-BDEC9539F0E2}" srcOrd="0" destOrd="0" presId="urn:microsoft.com/office/officeart/2008/layout/NameandTitleOrganizationalChart"/>
    <dgm:cxn modelId="{FCBB2376-54CB-47AB-AFBE-DC9428D82991}" type="presParOf" srcId="{56D73120-E263-485E-BCD8-BDEC9539F0E2}" destId="{66D7B79B-4CF5-49EF-A5C4-7E91058ACDBB}" srcOrd="0" destOrd="0" presId="urn:microsoft.com/office/officeart/2008/layout/NameandTitleOrganizationalChart"/>
    <dgm:cxn modelId="{2A5F005C-C01E-4E49-879D-09E2C10E74E8}" type="presParOf" srcId="{56D73120-E263-485E-BCD8-BDEC9539F0E2}" destId="{FD1D1D2F-70C1-4CC3-8737-4201A2234A49}" srcOrd="1" destOrd="0" presId="urn:microsoft.com/office/officeart/2008/layout/NameandTitleOrganizationalChart"/>
    <dgm:cxn modelId="{428330B5-69F4-43AB-A764-404AFE8D9352}" type="presParOf" srcId="{56D73120-E263-485E-BCD8-BDEC9539F0E2}" destId="{F809CCC2-6B7D-43CD-9BAF-95A3BA9B614C}" srcOrd="2" destOrd="0" presId="urn:microsoft.com/office/officeart/2008/layout/NameandTitleOrganizationalChart"/>
    <dgm:cxn modelId="{32C124F1-FD99-4244-AFBB-C0FDA286DCFC}" type="presParOf" srcId="{05E1A016-3408-4125-9DCC-441DA3D2C8D0}" destId="{748C27AE-CF6B-492E-8121-009B1DADF9BB}" srcOrd="1" destOrd="0" presId="urn:microsoft.com/office/officeart/2008/layout/NameandTitleOrganizationalChart"/>
    <dgm:cxn modelId="{819890D0-0021-409E-9542-41A9B6FBFCCE}" type="presParOf" srcId="{05E1A016-3408-4125-9DCC-441DA3D2C8D0}" destId="{8ECC422D-B2F0-42E3-ABD8-59CF2EC8AD45}" srcOrd="2" destOrd="0" presId="urn:microsoft.com/office/officeart/2008/layout/NameandTitleOrganizationalChart"/>
    <dgm:cxn modelId="{B4B6D0AF-61D0-47DB-98C6-1FA6EE431B81}" type="presParOf" srcId="{8ECC422D-B2F0-42E3-ABD8-59CF2EC8AD45}" destId="{37A2AB8D-7D02-4653-B480-836B5C2117B2}" srcOrd="0" destOrd="0" presId="urn:microsoft.com/office/officeart/2008/layout/NameandTitleOrganizationalChart"/>
    <dgm:cxn modelId="{77934212-AC54-4534-8622-B3115DBA80B9}" type="presParOf" srcId="{8ECC422D-B2F0-42E3-ABD8-59CF2EC8AD45}" destId="{822BC9E9-633B-40F4-B791-7B8264D403D5}" srcOrd="1" destOrd="0" presId="urn:microsoft.com/office/officeart/2008/layout/NameandTitleOrganizationalChart"/>
    <dgm:cxn modelId="{D1E8CE34-916A-418F-A10A-0108C306BDA5}" type="presParOf" srcId="{822BC9E9-633B-40F4-B791-7B8264D403D5}" destId="{A07C127A-711E-441B-B643-784CF0342A44}" srcOrd="0" destOrd="0" presId="urn:microsoft.com/office/officeart/2008/layout/NameandTitleOrganizationalChart"/>
    <dgm:cxn modelId="{6912D232-23E0-495F-8E65-4191D199CBC5}" type="presParOf" srcId="{A07C127A-711E-441B-B643-784CF0342A44}" destId="{B49C305E-6F59-484E-BA61-3C820B057B35}" srcOrd="0" destOrd="0" presId="urn:microsoft.com/office/officeart/2008/layout/NameandTitleOrganizationalChart"/>
    <dgm:cxn modelId="{FA6EE87B-D8D3-4A9F-A550-FFBE28AE278D}" type="presParOf" srcId="{A07C127A-711E-441B-B643-784CF0342A44}" destId="{47F8ADF0-F721-42D7-93F2-4AB8354A6F2C}" srcOrd="1" destOrd="0" presId="urn:microsoft.com/office/officeart/2008/layout/NameandTitleOrganizationalChart"/>
    <dgm:cxn modelId="{B94A7438-9974-4A82-BF8D-ED91886FB699}" type="presParOf" srcId="{A07C127A-711E-441B-B643-784CF0342A44}" destId="{EC5B3E83-F8D9-4C9D-A5B4-B40D97B9EB97}" srcOrd="2" destOrd="0" presId="urn:microsoft.com/office/officeart/2008/layout/NameandTitleOrganizationalChart"/>
    <dgm:cxn modelId="{FB40DD44-F682-494A-A9A3-4EFE825DE752}" type="presParOf" srcId="{822BC9E9-633B-40F4-B791-7B8264D403D5}" destId="{BBFB2A8C-FF07-43DF-AC79-3C6740EBC7B9}" srcOrd="1" destOrd="0" presId="urn:microsoft.com/office/officeart/2008/layout/NameandTitleOrganizationalChart"/>
    <dgm:cxn modelId="{94B8904E-E94B-465F-87DF-06552A12950F}" type="presParOf" srcId="{822BC9E9-633B-40F4-B791-7B8264D403D5}" destId="{BF4E486D-EA30-4FFE-ABFA-0641D742BB6D}" srcOrd="2" destOrd="0" presId="urn:microsoft.com/office/officeart/2008/layout/NameandTitleOrganizationalChart"/>
    <dgm:cxn modelId="{2654BBCD-F849-4DE4-AF90-13B893ECFD18}" type="presParOf" srcId="{0CB9FE92-B339-4F72-957B-7273C8E20C0F}" destId="{BCE09CF2-DC05-420A-832D-145168E0413A}" srcOrd="2" destOrd="0" presId="urn:microsoft.com/office/officeart/2008/layout/NameandTitleOrganizationalChart"/>
    <dgm:cxn modelId="{BC5FB929-FB89-4A92-A709-367602A26F07}" type="presParOf" srcId="{0CB9FE92-B339-4F72-957B-7273C8E20C0F}" destId="{FF3AC999-9FE1-48C7-BB43-21A3A0ADA5D7}" srcOrd="3" destOrd="0" presId="urn:microsoft.com/office/officeart/2008/layout/NameandTitleOrganizationalChart"/>
    <dgm:cxn modelId="{A3F730E1-26B1-455D-95B1-6F28197156D3}" type="presParOf" srcId="{FF3AC999-9FE1-48C7-BB43-21A3A0ADA5D7}" destId="{17412FC3-4C86-41D9-A5B5-525546CC27B5}" srcOrd="0" destOrd="0" presId="urn:microsoft.com/office/officeart/2008/layout/NameandTitleOrganizationalChart"/>
    <dgm:cxn modelId="{FE626261-E613-48DB-9CCE-01F212753158}" type="presParOf" srcId="{17412FC3-4C86-41D9-A5B5-525546CC27B5}" destId="{FA71FED1-D485-4A76-9AF5-37730F05CC8D}" srcOrd="0" destOrd="0" presId="urn:microsoft.com/office/officeart/2008/layout/NameandTitleOrganizationalChart"/>
    <dgm:cxn modelId="{8EBB04D2-44A0-40DF-88A1-6332D0238750}" type="presParOf" srcId="{17412FC3-4C86-41D9-A5B5-525546CC27B5}" destId="{93FA9691-093A-4920-BF92-B4E2239A7193}" srcOrd="1" destOrd="0" presId="urn:microsoft.com/office/officeart/2008/layout/NameandTitleOrganizationalChart"/>
    <dgm:cxn modelId="{5E6585A1-554C-4BCE-8379-62EF9C309D00}" type="presParOf" srcId="{17412FC3-4C86-41D9-A5B5-525546CC27B5}" destId="{6AADDB55-C7B5-4B21-8CDD-5E101658CB8F}" srcOrd="2" destOrd="0" presId="urn:microsoft.com/office/officeart/2008/layout/NameandTitleOrganizationalChart"/>
    <dgm:cxn modelId="{C19726C9-E166-4A8E-927E-95B896E91276}" type="presParOf" srcId="{FF3AC999-9FE1-48C7-BB43-21A3A0ADA5D7}" destId="{E2E6E245-2BE0-4F11-81BA-49252AF91110}" srcOrd="1" destOrd="0" presId="urn:microsoft.com/office/officeart/2008/layout/NameandTitleOrganizationalChart"/>
    <dgm:cxn modelId="{61E723F3-BA52-4D78-9114-6F3470D88259}" type="presParOf" srcId="{FF3AC999-9FE1-48C7-BB43-21A3A0ADA5D7}" destId="{FA553345-FFC2-4F43-9D74-CD2F07E6FA12}" srcOrd="2" destOrd="0" presId="urn:microsoft.com/office/officeart/2008/layout/NameandTitleOrganizationalChart"/>
    <dgm:cxn modelId="{A9B293D2-4D7E-4A43-99E3-BFD08BA49109}" type="presParOf" srcId="{FA553345-FFC2-4F43-9D74-CD2F07E6FA12}" destId="{1010C639-F272-4CC1-860B-50D7641B001E}" srcOrd="0" destOrd="0" presId="urn:microsoft.com/office/officeart/2008/layout/NameandTitleOrganizationalChart"/>
    <dgm:cxn modelId="{2B9D6F5F-5F70-4E1B-BBED-4B2031BBABA8}" type="presParOf" srcId="{FA553345-FFC2-4F43-9D74-CD2F07E6FA12}" destId="{D14CF508-4DD6-4CCF-AED2-670A70F401C9}" srcOrd="1" destOrd="0" presId="urn:microsoft.com/office/officeart/2008/layout/NameandTitleOrganizationalChart"/>
    <dgm:cxn modelId="{26C65127-4F94-460C-A3D0-2F691D02148E}" type="presParOf" srcId="{D14CF508-4DD6-4CCF-AED2-670A70F401C9}" destId="{2BBF5C22-177B-4EBC-8250-F2FC2880F878}" srcOrd="0" destOrd="0" presId="urn:microsoft.com/office/officeart/2008/layout/NameandTitleOrganizationalChart"/>
    <dgm:cxn modelId="{EB5E8E0E-9759-41CE-BD32-602F52DF24EE}" type="presParOf" srcId="{2BBF5C22-177B-4EBC-8250-F2FC2880F878}" destId="{E29D3954-9D1B-449D-9FB4-8567C7F63218}" srcOrd="0" destOrd="0" presId="urn:microsoft.com/office/officeart/2008/layout/NameandTitleOrganizationalChart"/>
    <dgm:cxn modelId="{CFB12C12-7F6D-4A1C-8C9A-5F4870FA4B28}" type="presParOf" srcId="{2BBF5C22-177B-4EBC-8250-F2FC2880F878}" destId="{2E09AE33-2CB7-41CB-AF82-285CD7CC6C9A}" srcOrd="1" destOrd="0" presId="urn:microsoft.com/office/officeart/2008/layout/NameandTitleOrganizationalChart"/>
    <dgm:cxn modelId="{3580DFB2-AA62-452D-A8DB-9AF2B9DE59B9}" type="presParOf" srcId="{2BBF5C22-177B-4EBC-8250-F2FC2880F878}" destId="{1FA5C6BE-9023-4B56-BCA4-B6CDDC10F309}" srcOrd="2" destOrd="0" presId="urn:microsoft.com/office/officeart/2008/layout/NameandTitleOrganizationalChart"/>
    <dgm:cxn modelId="{F62AD566-7BBB-4D6F-89B0-A0DAA1043E4E}" type="presParOf" srcId="{D14CF508-4DD6-4CCF-AED2-670A70F401C9}" destId="{9304E77F-1A56-458F-8596-0E4C53A106A7}" srcOrd="1" destOrd="0" presId="urn:microsoft.com/office/officeart/2008/layout/NameandTitleOrganizationalChart"/>
    <dgm:cxn modelId="{9DAD02FD-E5F8-4CE5-BC8C-235B358632E2}" type="presParOf" srcId="{D14CF508-4DD6-4CCF-AED2-670A70F401C9}" destId="{C7EB98C8-8ADA-4E3B-B26F-C46B5ADA3DF0}" srcOrd="2" destOrd="0" presId="urn:microsoft.com/office/officeart/2008/layout/NameandTitleOrganizationalChart"/>
  </dgm:cxnLst>
  <dgm:bg/>
  <dgm:whole/>
</dgm:dataModel>
</file>

<file path=ppt/diagrams/data5.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15</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12</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44</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208</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ACB31CEA-E470-4EAA-83BD-099BCCA8D7A6}" type="presOf" srcId="{D402EB85-43D9-4507-AAB3-5BBBF32F57A6}" destId="{3C3CB4CF-8235-4242-A353-0AC972C113C7}" srcOrd="0" destOrd="0" presId="urn:microsoft.com/office/officeart/2008/layout/NameandTitleOrganizationalChart"/>
    <dgm:cxn modelId="{065299DC-ECC8-479C-AF71-CF8FE54CB5CF}" type="presOf" srcId="{128DDE66-5D1A-43F3-9E9D-019280FF853F}" destId="{DAA0E16E-6212-4D13-A26D-7290ADC24001}"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6535E7D3-1BBA-4294-B8FD-267D702C227A}" type="presOf" srcId="{A31B31E3-D83C-433D-995F-EC5EAFF89B7E}" destId="{EC5B3E83-F8D9-4C9D-A5B4-B40D97B9EB97}" srcOrd="1" destOrd="0" presId="urn:microsoft.com/office/officeart/2008/layout/NameandTitleOrganizationalChart"/>
    <dgm:cxn modelId="{A2C96586-F769-40BE-B1EE-63282E5CD442}" type="presOf" srcId="{1333A538-016D-4C01-BACC-3248173B21C7}" destId="{1FA5C6BE-9023-4B56-BCA4-B6CDDC10F309}" srcOrd="1" destOrd="0" presId="urn:microsoft.com/office/officeart/2008/layout/NameandTitleOrganizationalChart"/>
    <dgm:cxn modelId="{7851BF4A-1FA4-42A8-8CB6-17D10E87B236}" type="presOf" srcId="{723E167E-3840-40D9-BDF3-66C806B9287C}" destId="{66D7B79B-4CF5-49EF-A5C4-7E91058ACDBB}" srcOrd="0" destOrd="0" presId="urn:microsoft.com/office/officeart/2008/layout/NameandTitleOrganizationalChart"/>
    <dgm:cxn modelId="{A5F625BA-A365-45E6-AF47-F4A4943817D9}" type="presOf" srcId="{3C874C1A-B95F-46B8-A482-AFBE13B327AF}" destId="{BCE09CF2-DC05-420A-832D-145168E0413A}" srcOrd="0" destOrd="0" presId="urn:microsoft.com/office/officeart/2008/layout/NameandTitleOrganizationalChart"/>
    <dgm:cxn modelId="{F523EACC-F7AB-4271-BA57-FC158FE9AEB9}" type="presOf" srcId="{723E167E-3840-40D9-BDF3-66C806B9287C}" destId="{F809CCC2-6B7D-43CD-9BAF-95A3BA9B614C}" srcOrd="1" destOrd="0" presId="urn:microsoft.com/office/officeart/2008/layout/NameandTitleOrganizationalChart"/>
    <dgm:cxn modelId="{4BA4FEB0-EE0D-4BA4-8175-6C3C81A1625A}" type="presOf" srcId="{9FA5B913-BFCE-4A7A-9E76-89982C8FF865}" destId="{47F8ADF0-F721-42D7-93F2-4AB8354A6F2C}" srcOrd="0" destOrd="0" presId="urn:microsoft.com/office/officeart/2008/layout/NameandTitleOrganizationalChart"/>
    <dgm:cxn modelId="{9E455840-C381-4F5E-87E2-A1E65142C518}" type="presOf" srcId="{AE1ECF37-414D-4A7D-945C-FF33585A0503}" destId="{F4600925-29C6-4AEC-ACDD-B2799F35EABD}" srcOrd="0" destOrd="0" presId="urn:microsoft.com/office/officeart/2008/layout/NameandTitleOrganizationalChart"/>
    <dgm:cxn modelId="{396BB91F-F51D-4205-AD99-995F08B30351}" type="presOf" srcId="{9578DD02-A4EB-4C7C-A879-54A7E6190BD3}" destId="{6AADDB55-C7B5-4B21-8CDD-5E101658CB8F}" srcOrd="1" destOrd="0" presId="urn:microsoft.com/office/officeart/2008/layout/NameandTitleOrganizationalChart"/>
    <dgm:cxn modelId="{499D15D7-9C93-49F4-9B59-6DD49ECA7665}" type="presOf" srcId="{015F36FA-452C-4DF6-A966-9A2D2AD1E9BB}" destId="{FD1D1D2F-70C1-4CC3-8737-4201A2234A49}" srcOrd="0" destOrd="0" presId="urn:microsoft.com/office/officeart/2008/layout/NameandTitleOrganizationalChart"/>
    <dgm:cxn modelId="{E6D099B2-0720-422E-958B-2B75A9B0A67C}" type="presOf" srcId="{965558B9-F8C8-44FC-8BB2-8FCEBF66E6F2}" destId="{1010C639-F272-4CC1-860B-50D7641B001E}" srcOrd="0" destOrd="0" presId="urn:microsoft.com/office/officeart/2008/layout/NameandTitleOrganizationalChart"/>
    <dgm:cxn modelId="{7294A1E9-E5AC-4984-B86E-E7C35D828272}" type="presOf" srcId="{2F0E4AA0-B2C0-4183-A0B2-0D5751152F6E}" destId="{55A0DB5C-F8EF-4D8E-B616-71BF30E5F632}" srcOrd="1" destOrd="0" presId="urn:microsoft.com/office/officeart/2008/layout/NameandTitleOrganizationalChart"/>
    <dgm:cxn modelId="{B4F6FD0E-E36F-452F-A787-ABB1402C9882}" type="presOf" srcId="{9578DD02-A4EB-4C7C-A879-54A7E6190BD3}" destId="{FA71FED1-D485-4A76-9AF5-37730F05CC8D}"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64985D4C-4490-4622-BD9F-623F2B76C1CF}" type="presOf" srcId="{195B0538-16FC-4659-8300-3E67A63ADF92}" destId="{2E09AE33-2CB7-41CB-AF82-285CD7CC6C9A}"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7612D295-BFCA-4EEE-A22C-8660C9A22905}" type="presOf" srcId="{A31B31E3-D83C-433D-995F-EC5EAFF89B7E}" destId="{B49C305E-6F59-484E-BA61-3C820B057B35}" srcOrd="0" destOrd="0" presId="urn:microsoft.com/office/officeart/2008/layout/NameandTitleOrganizationalChart"/>
    <dgm:cxn modelId="{2911BD7D-0E7D-41C2-9732-6F09AF5BA078}" type="presOf" srcId="{2F0E4AA0-B2C0-4183-A0B2-0D5751152F6E}" destId="{EA64E2FE-DD92-4FBF-8DCA-1D4B9889E446}"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EDD7D8CA-8FB0-40A1-824F-43BD1C4297DC}" srcId="{2F0E4AA0-B2C0-4183-A0B2-0D5751152F6E}" destId="{723E167E-3840-40D9-BDF3-66C806B9287C}" srcOrd="0" destOrd="0" parTransId="{128DDE66-5D1A-43F3-9E9D-019280FF853F}" sibTransId="{015F36FA-452C-4DF6-A966-9A2D2AD1E9BB}"/>
    <dgm:cxn modelId="{D0EE5790-ADF2-4A81-BF17-6CF1CF1376FA}" type="presOf" srcId="{1333A538-016D-4C01-BACC-3248173B21C7}" destId="{E29D3954-9D1B-449D-9FB4-8567C7F63218}" srcOrd="0" destOrd="0" presId="urn:microsoft.com/office/officeart/2008/layout/NameandTitleOrganizationalChart"/>
    <dgm:cxn modelId="{4438DFFE-CBCA-4F62-A1EC-C830A41D86D9}" type="presOf" srcId="{41F15A72-4E53-4B91-A8B8-DDDBEB1407E6}" destId="{37A2AB8D-7D02-4653-B480-836B5C2117B2}" srcOrd="0" destOrd="0" presId="urn:microsoft.com/office/officeart/2008/layout/NameandTitleOrganizationalChart"/>
    <dgm:cxn modelId="{AFBCAF0C-9F79-484D-8B81-5A3CBECFFC44}" type="presOf" srcId="{92D251AE-54BA-4C3D-B669-248CE962CB0A}" destId="{93FA9691-093A-4920-BF92-B4E2239A7193}" srcOrd="0" destOrd="0" presId="urn:microsoft.com/office/officeart/2008/layout/NameandTitleOrganizationalChart"/>
    <dgm:cxn modelId="{9668FF32-0E7D-420A-83FE-40006B668EA0}" type="presParOf" srcId="{F4600925-29C6-4AEC-ACDD-B2799F35EABD}" destId="{E7E70DB4-8D1F-4017-8C0C-AB9DD2EB8B7B}" srcOrd="0" destOrd="0" presId="urn:microsoft.com/office/officeart/2008/layout/NameandTitleOrganizationalChart"/>
    <dgm:cxn modelId="{683C0301-5AC8-4D73-9826-A514551FA674}" type="presParOf" srcId="{E7E70DB4-8D1F-4017-8C0C-AB9DD2EB8B7B}" destId="{1C3447C3-CAB0-45ED-AA19-A7136C289AFC}" srcOrd="0" destOrd="0" presId="urn:microsoft.com/office/officeart/2008/layout/NameandTitleOrganizationalChart"/>
    <dgm:cxn modelId="{6F84AA5D-616B-44FE-BE3B-49BBF208C033}" type="presParOf" srcId="{1C3447C3-CAB0-45ED-AA19-A7136C289AFC}" destId="{EA64E2FE-DD92-4FBF-8DCA-1D4B9889E446}" srcOrd="0" destOrd="0" presId="urn:microsoft.com/office/officeart/2008/layout/NameandTitleOrganizationalChart"/>
    <dgm:cxn modelId="{6E7F487F-906E-4812-B65F-4BAAF485D8C1}" type="presParOf" srcId="{1C3447C3-CAB0-45ED-AA19-A7136C289AFC}" destId="{3C3CB4CF-8235-4242-A353-0AC972C113C7}" srcOrd="1" destOrd="0" presId="urn:microsoft.com/office/officeart/2008/layout/NameandTitleOrganizationalChart"/>
    <dgm:cxn modelId="{F84AED39-3853-4BBA-B621-62A690DD59E1}" type="presParOf" srcId="{1C3447C3-CAB0-45ED-AA19-A7136C289AFC}" destId="{55A0DB5C-F8EF-4D8E-B616-71BF30E5F632}" srcOrd="2" destOrd="0" presId="urn:microsoft.com/office/officeart/2008/layout/NameandTitleOrganizationalChart"/>
    <dgm:cxn modelId="{1C4C3DB2-65D7-4F94-A423-167BC882F19F}" type="presParOf" srcId="{E7E70DB4-8D1F-4017-8C0C-AB9DD2EB8B7B}" destId="{649288AC-CB15-4ADC-84FC-8FECC485042E}" srcOrd="1" destOrd="0" presId="urn:microsoft.com/office/officeart/2008/layout/NameandTitleOrganizationalChart"/>
    <dgm:cxn modelId="{8C8DBF1D-08E4-408B-AE74-44DBF734CF44}" type="presParOf" srcId="{E7E70DB4-8D1F-4017-8C0C-AB9DD2EB8B7B}" destId="{0CB9FE92-B339-4F72-957B-7273C8E20C0F}" srcOrd="2" destOrd="0" presId="urn:microsoft.com/office/officeart/2008/layout/NameandTitleOrganizationalChart"/>
    <dgm:cxn modelId="{EE3C33D7-BEF2-4EFA-9BBB-593649C66DD9}" type="presParOf" srcId="{0CB9FE92-B339-4F72-957B-7273C8E20C0F}" destId="{DAA0E16E-6212-4D13-A26D-7290ADC24001}" srcOrd="0" destOrd="0" presId="urn:microsoft.com/office/officeart/2008/layout/NameandTitleOrganizationalChart"/>
    <dgm:cxn modelId="{3B9DB088-7655-447C-8A13-35BE509CB297}" type="presParOf" srcId="{0CB9FE92-B339-4F72-957B-7273C8E20C0F}" destId="{05E1A016-3408-4125-9DCC-441DA3D2C8D0}" srcOrd="1" destOrd="0" presId="urn:microsoft.com/office/officeart/2008/layout/NameandTitleOrganizationalChart"/>
    <dgm:cxn modelId="{231BB8D7-71B1-4D34-A2A7-E21E4D019E81}" type="presParOf" srcId="{05E1A016-3408-4125-9DCC-441DA3D2C8D0}" destId="{56D73120-E263-485E-BCD8-BDEC9539F0E2}" srcOrd="0" destOrd="0" presId="urn:microsoft.com/office/officeart/2008/layout/NameandTitleOrganizationalChart"/>
    <dgm:cxn modelId="{D5978E4C-9FC6-46B6-8D7A-0E9707E6CCD0}" type="presParOf" srcId="{56D73120-E263-485E-BCD8-BDEC9539F0E2}" destId="{66D7B79B-4CF5-49EF-A5C4-7E91058ACDBB}" srcOrd="0" destOrd="0" presId="urn:microsoft.com/office/officeart/2008/layout/NameandTitleOrganizationalChart"/>
    <dgm:cxn modelId="{2750186B-5AF7-4E4C-BA53-7191A1D50377}" type="presParOf" srcId="{56D73120-E263-485E-BCD8-BDEC9539F0E2}" destId="{FD1D1D2F-70C1-4CC3-8737-4201A2234A49}" srcOrd="1" destOrd="0" presId="urn:microsoft.com/office/officeart/2008/layout/NameandTitleOrganizationalChart"/>
    <dgm:cxn modelId="{1413EF9A-F7B8-4B83-A2B5-B0ED70AAB28B}" type="presParOf" srcId="{56D73120-E263-485E-BCD8-BDEC9539F0E2}" destId="{F809CCC2-6B7D-43CD-9BAF-95A3BA9B614C}" srcOrd="2" destOrd="0" presId="urn:microsoft.com/office/officeart/2008/layout/NameandTitleOrganizationalChart"/>
    <dgm:cxn modelId="{AD9C75EA-B6A9-46BE-83FE-D44D115B691A}" type="presParOf" srcId="{05E1A016-3408-4125-9DCC-441DA3D2C8D0}" destId="{748C27AE-CF6B-492E-8121-009B1DADF9BB}" srcOrd="1" destOrd="0" presId="urn:microsoft.com/office/officeart/2008/layout/NameandTitleOrganizationalChart"/>
    <dgm:cxn modelId="{5BDF6BF0-C2F7-4FC9-B68D-9D47C388FA94}" type="presParOf" srcId="{05E1A016-3408-4125-9DCC-441DA3D2C8D0}" destId="{8ECC422D-B2F0-42E3-ABD8-59CF2EC8AD45}" srcOrd="2" destOrd="0" presId="urn:microsoft.com/office/officeart/2008/layout/NameandTitleOrganizationalChart"/>
    <dgm:cxn modelId="{82F1FCA8-C412-42EE-BC13-D3B4B2A35EEF}" type="presParOf" srcId="{8ECC422D-B2F0-42E3-ABD8-59CF2EC8AD45}" destId="{37A2AB8D-7D02-4653-B480-836B5C2117B2}" srcOrd="0" destOrd="0" presId="urn:microsoft.com/office/officeart/2008/layout/NameandTitleOrganizationalChart"/>
    <dgm:cxn modelId="{52A9FB46-86F0-463D-8457-8E700CB255A5}" type="presParOf" srcId="{8ECC422D-B2F0-42E3-ABD8-59CF2EC8AD45}" destId="{822BC9E9-633B-40F4-B791-7B8264D403D5}" srcOrd="1" destOrd="0" presId="urn:microsoft.com/office/officeart/2008/layout/NameandTitleOrganizationalChart"/>
    <dgm:cxn modelId="{6DA16E4A-2B9B-462A-90D4-07F8F8391DD1}" type="presParOf" srcId="{822BC9E9-633B-40F4-B791-7B8264D403D5}" destId="{A07C127A-711E-441B-B643-784CF0342A44}" srcOrd="0" destOrd="0" presId="urn:microsoft.com/office/officeart/2008/layout/NameandTitleOrganizationalChart"/>
    <dgm:cxn modelId="{CC819479-4C2C-404C-9AE2-7DFBC9902A15}" type="presParOf" srcId="{A07C127A-711E-441B-B643-784CF0342A44}" destId="{B49C305E-6F59-484E-BA61-3C820B057B35}" srcOrd="0" destOrd="0" presId="urn:microsoft.com/office/officeart/2008/layout/NameandTitleOrganizationalChart"/>
    <dgm:cxn modelId="{9898580B-94DF-4658-AB6E-36A4F289BD17}" type="presParOf" srcId="{A07C127A-711E-441B-B643-784CF0342A44}" destId="{47F8ADF0-F721-42D7-93F2-4AB8354A6F2C}" srcOrd="1" destOrd="0" presId="urn:microsoft.com/office/officeart/2008/layout/NameandTitleOrganizationalChart"/>
    <dgm:cxn modelId="{CAFDE9CC-B1C0-40AA-92F1-8AF95282B339}" type="presParOf" srcId="{A07C127A-711E-441B-B643-784CF0342A44}" destId="{EC5B3E83-F8D9-4C9D-A5B4-B40D97B9EB97}" srcOrd="2" destOrd="0" presId="urn:microsoft.com/office/officeart/2008/layout/NameandTitleOrganizationalChart"/>
    <dgm:cxn modelId="{A0B57257-AD1E-40C1-9058-A5AF9A547023}" type="presParOf" srcId="{822BC9E9-633B-40F4-B791-7B8264D403D5}" destId="{BBFB2A8C-FF07-43DF-AC79-3C6740EBC7B9}" srcOrd="1" destOrd="0" presId="urn:microsoft.com/office/officeart/2008/layout/NameandTitleOrganizationalChart"/>
    <dgm:cxn modelId="{6F72C5FD-4721-4B4D-9AD0-AF64F599BEAE}" type="presParOf" srcId="{822BC9E9-633B-40F4-B791-7B8264D403D5}" destId="{BF4E486D-EA30-4FFE-ABFA-0641D742BB6D}" srcOrd="2" destOrd="0" presId="urn:microsoft.com/office/officeart/2008/layout/NameandTitleOrganizationalChart"/>
    <dgm:cxn modelId="{96DBB7BD-A127-482A-94C9-EFF472FBC69A}" type="presParOf" srcId="{0CB9FE92-B339-4F72-957B-7273C8E20C0F}" destId="{BCE09CF2-DC05-420A-832D-145168E0413A}" srcOrd="2" destOrd="0" presId="urn:microsoft.com/office/officeart/2008/layout/NameandTitleOrganizationalChart"/>
    <dgm:cxn modelId="{6E50DEDB-5DAF-4060-AB0C-B79CC272649C}" type="presParOf" srcId="{0CB9FE92-B339-4F72-957B-7273C8E20C0F}" destId="{FF3AC999-9FE1-48C7-BB43-21A3A0ADA5D7}" srcOrd="3" destOrd="0" presId="urn:microsoft.com/office/officeart/2008/layout/NameandTitleOrganizationalChart"/>
    <dgm:cxn modelId="{3A479527-2C78-493D-BAEF-56A380B6B54E}" type="presParOf" srcId="{FF3AC999-9FE1-48C7-BB43-21A3A0ADA5D7}" destId="{17412FC3-4C86-41D9-A5B5-525546CC27B5}" srcOrd="0" destOrd="0" presId="urn:microsoft.com/office/officeart/2008/layout/NameandTitleOrganizationalChart"/>
    <dgm:cxn modelId="{313EDE3D-EC1E-46E5-B9CC-FAA2C282AE55}" type="presParOf" srcId="{17412FC3-4C86-41D9-A5B5-525546CC27B5}" destId="{FA71FED1-D485-4A76-9AF5-37730F05CC8D}" srcOrd="0" destOrd="0" presId="urn:microsoft.com/office/officeart/2008/layout/NameandTitleOrganizationalChart"/>
    <dgm:cxn modelId="{FF82202A-E895-47A1-890D-6347ADAD89BF}" type="presParOf" srcId="{17412FC3-4C86-41D9-A5B5-525546CC27B5}" destId="{93FA9691-093A-4920-BF92-B4E2239A7193}" srcOrd="1" destOrd="0" presId="urn:microsoft.com/office/officeart/2008/layout/NameandTitleOrganizationalChart"/>
    <dgm:cxn modelId="{B7E33B6E-634C-4C2A-9F54-EB46047BB9C9}" type="presParOf" srcId="{17412FC3-4C86-41D9-A5B5-525546CC27B5}" destId="{6AADDB55-C7B5-4B21-8CDD-5E101658CB8F}" srcOrd="2" destOrd="0" presId="urn:microsoft.com/office/officeart/2008/layout/NameandTitleOrganizationalChart"/>
    <dgm:cxn modelId="{EABF4763-5935-49D6-A534-09CD95B53950}" type="presParOf" srcId="{FF3AC999-9FE1-48C7-BB43-21A3A0ADA5D7}" destId="{E2E6E245-2BE0-4F11-81BA-49252AF91110}" srcOrd="1" destOrd="0" presId="urn:microsoft.com/office/officeart/2008/layout/NameandTitleOrganizationalChart"/>
    <dgm:cxn modelId="{2FE27230-A6BB-4AD6-AE11-7B6B35867F04}" type="presParOf" srcId="{FF3AC999-9FE1-48C7-BB43-21A3A0ADA5D7}" destId="{FA553345-FFC2-4F43-9D74-CD2F07E6FA12}" srcOrd="2" destOrd="0" presId="urn:microsoft.com/office/officeart/2008/layout/NameandTitleOrganizationalChart"/>
    <dgm:cxn modelId="{873E5B5C-709A-442B-9147-6AC6A5105087}" type="presParOf" srcId="{FA553345-FFC2-4F43-9D74-CD2F07E6FA12}" destId="{1010C639-F272-4CC1-860B-50D7641B001E}" srcOrd="0" destOrd="0" presId="urn:microsoft.com/office/officeart/2008/layout/NameandTitleOrganizationalChart"/>
    <dgm:cxn modelId="{A2658C2E-E9DB-45C8-8F5E-5C98E3801D80}" type="presParOf" srcId="{FA553345-FFC2-4F43-9D74-CD2F07E6FA12}" destId="{D14CF508-4DD6-4CCF-AED2-670A70F401C9}" srcOrd="1" destOrd="0" presId="urn:microsoft.com/office/officeart/2008/layout/NameandTitleOrganizationalChart"/>
    <dgm:cxn modelId="{2A008AB1-8209-45F2-91B0-88CA9A8A5799}" type="presParOf" srcId="{D14CF508-4DD6-4CCF-AED2-670A70F401C9}" destId="{2BBF5C22-177B-4EBC-8250-F2FC2880F878}" srcOrd="0" destOrd="0" presId="urn:microsoft.com/office/officeart/2008/layout/NameandTitleOrganizationalChart"/>
    <dgm:cxn modelId="{1F724D4F-1275-4DCB-8D4A-6657A4558233}" type="presParOf" srcId="{2BBF5C22-177B-4EBC-8250-F2FC2880F878}" destId="{E29D3954-9D1B-449D-9FB4-8567C7F63218}" srcOrd="0" destOrd="0" presId="urn:microsoft.com/office/officeart/2008/layout/NameandTitleOrganizationalChart"/>
    <dgm:cxn modelId="{5E3D156E-D12A-4B64-AED8-783D33420678}" type="presParOf" srcId="{2BBF5C22-177B-4EBC-8250-F2FC2880F878}" destId="{2E09AE33-2CB7-41CB-AF82-285CD7CC6C9A}" srcOrd="1" destOrd="0" presId="urn:microsoft.com/office/officeart/2008/layout/NameandTitleOrganizationalChart"/>
    <dgm:cxn modelId="{D29C3A94-2A02-4EBF-B317-A95707BA0982}" type="presParOf" srcId="{2BBF5C22-177B-4EBC-8250-F2FC2880F878}" destId="{1FA5C6BE-9023-4B56-BCA4-B6CDDC10F309}" srcOrd="2" destOrd="0" presId="urn:microsoft.com/office/officeart/2008/layout/NameandTitleOrganizationalChart"/>
    <dgm:cxn modelId="{D930801B-F59B-4D21-AD20-89D17720F963}" type="presParOf" srcId="{D14CF508-4DD6-4CCF-AED2-670A70F401C9}" destId="{9304E77F-1A56-458F-8596-0E4C53A106A7}" srcOrd="1" destOrd="0" presId="urn:microsoft.com/office/officeart/2008/layout/NameandTitleOrganizationalChart"/>
    <dgm:cxn modelId="{7D091A9A-7BC7-42BD-9F10-CC1EFB01A4E7}" type="presParOf" srcId="{D14CF508-4DD6-4CCF-AED2-670A70F401C9}" destId="{C7EB98C8-8ADA-4E3B-B26F-C46B5ADA3DF0}" srcOrd="2" destOrd="0" presId="urn:microsoft.com/office/officeart/2008/layout/NameandTitleOrganizationalChart"/>
  </dgm:cxnLst>
  <dgm:bg/>
  <dgm:whole/>
</dgm:dataModel>
</file>

<file path=ppt/diagrams/data6.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67</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14</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53</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191</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686</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E8E287CB-5E4E-4567-BA54-E50FF043CD46}" type="presOf" srcId="{9578DD02-A4EB-4C7C-A879-54A7E6190BD3}" destId="{6AADDB55-C7B5-4B21-8CDD-5E101658CB8F}" srcOrd="1" destOrd="0" presId="urn:microsoft.com/office/officeart/2008/layout/NameandTitleOrganizationalChart"/>
    <dgm:cxn modelId="{4003A657-7FD4-44AF-AE1F-37A5F26D3F81}" type="presOf" srcId="{195B0538-16FC-4659-8300-3E67A63ADF92}" destId="{2E09AE33-2CB7-41CB-AF82-285CD7CC6C9A}"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312D020F-15A9-4EB9-BECA-9FEA9669408F}" type="presOf" srcId="{9FA5B913-BFCE-4A7A-9E76-89982C8FF865}" destId="{47F8ADF0-F721-42D7-93F2-4AB8354A6F2C}" srcOrd="0" destOrd="0" presId="urn:microsoft.com/office/officeart/2008/layout/NameandTitleOrganizationalChart"/>
    <dgm:cxn modelId="{61E62A76-27E2-42C8-9A9E-E84B979158A9}" type="presOf" srcId="{3C874C1A-B95F-46B8-A482-AFBE13B327AF}" destId="{BCE09CF2-DC05-420A-832D-145168E0413A}" srcOrd="0" destOrd="0" presId="urn:microsoft.com/office/officeart/2008/layout/NameandTitleOrganizationalChart"/>
    <dgm:cxn modelId="{DABC45E4-E0FF-41E6-8932-CDF62C5BD9A6}" type="presOf" srcId="{1333A538-016D-4C01-BACC-3248173B21C7}" destId="{E29D3954-9D1B-449D-9FB4-8567C7F63218}" srcOrd="0" destOrd="0" presId="urn:microsoft.com/office/officeart/2008/layout/NameandTitleOrganizationalChart"/>
    <dgm:cxn modelId="{60C02F25-E537-4C7D-B2A0-8DEF228BBF97}" type="presOf" srcId="{1333A538-016D-4C01-BACC-3248173B21C7}" destId="{1FA5C6BE-9023-4B56-BCA4-B6CDDC10F309}" srcOrd="1" destOrd="0" presId="urn:microsoft.com/office/officeart/2008/layout/NameandTitleOrganizationalChart"/>
    <dgm:cxn modelId="{7343C661-69F4-4535-B07A-3FD7B3872D35}" type="presOf" srcId="{41F15A72-4E53-4B91-A8B8-DDDBEB1407E6}" destId="{37A2AB8D-7D02-4653-B480-836B5C2117B2}" srcOrd="0" destOrd="0" presId="urn:microsoft.com/office/officeart/2008/layout/NameandTitleOrganizationalChart"/>
    <dgm:cxn modelId="{A4088F85-3366-4E08-9ECB-1B745697678E}" type="presOf" srcId="{A31B31E3-D83C-433D-995F-EC5EAFF89B7E}" destId="{EC5B3E83-F8D9-4C9D-A5B4-B40D97B9EB97}" srcOrd="1" destOrd="0" presId="urn:microsoft.com/office/officeart/2008/layout/NameandTitleOrganizationalChart"/>
    <dgm:cxn modelId="{61CB026C-AD64-4AAD-B6DC-E59A3189EE6C}" type="presOf" srcId="{2F0E4AA0-B2C0-4183-A0B2-0D5751152F6E}" destId="{55A0DB5C-F8EF-4D8E-B616-71BF30E5F632}" srcOrd="1" destOrd="0" presId="urn:microsoft.com/office/officeart/2008/layout/NameandTitleOrganizationalChart"/>
    <dgm:cxn modelId="{D1102D62-CC83-44DF-92D9-A3DA9E420918}" type="presOf" srcId="{965558B9-F8C8-44FC-8BB2-8FCEBF66E6F2}" destId="{1010C639-F272-4CC1-860B-50D7641B001E}" srcOrd="0" destOrd="0" presId="urn:microsoft.com/office/officeart/2008/layout/NameandTitleOrganizationalChart"/>
    <dgm:cxn modelId="{BE4D5D7E-1F8B-4D1D-8A63-017D936FC5E3}" type="presOf" srcId="{723E167E-3840-40D9-BDF3-66C806B9287C}" destId="{66D7B79B-4CF5-49EF-A5C4-7E91058ACDBB}" srcOrd="0" destOrd="0" presId="urn:microsoft.com/office/officeart/2008/layout/NameandTitleOrganizationalChart"/>
    <dgm:cxn modelId="{B3354F43-7C0A-4F26-AB37-106261A3CB5B}" type="presOf" srcId="{AE1ECF37-414D-4A7D-945C-FF33585A0503}" destId="{F4600925-29C6-4AEC-ACDD-B2799F35EABD}" srcOrd="0" destOrd="0" presId="urn:microsoft.com/office/officeart/2008/layout/NameandTitleOrganizationalChart"/>
    <dgm:cxn modelId="{1F18AF04-72BE-44BB-8EBB-13844A133ED5}" type="presOf" srcId="{015F36FA-452C-4DF6-A966-9A2D2AD1E9BB}" destId="{FD1D1D2F-70C1-4CC3-8737-4201A2234A49}" srcOrd="0" destOrd="0" presId="urn:microsoft.com/office/officeart/2008/layout/NameandTitleOrganizationalChart"/>
    <dgm:cxn modelId="{1784CBB9-9F29-4E7D-9FAC-FED633BD4259}" type="presOf" srcId="{2F0E4AA0-B2C0-4183-A0B2-0D5751152F6E}" destId="{EA64E2FE-DD92-4FBF-8DCA-1D4B9889E446}" srcOrd="0" destOrd="0" presId="urn:microsoft.com/office/officeart/2008/layout/NameandTitleOrganizationalChart"/>
    <dgm:cxn modelId="{AE6A69B7-99C4-4C37-8B04-8F3D74B7DC32}" type="presOf" srcId="{A31B31E3-D83C-433D-995F-EC5EAFF89B7E}" destId="{B49C305E-6F59-484E-BA61-3C820B057B35}"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26C71CCC-608B-451D-B90E-F81D62D8F360}" type="presOf" srcId="{723E167E-3840-40D9-BDF3-66C806B9287C}" destId="{F809CCC2-6B7D-43CD-9BAF-95A3BA9B614C}" srcOrd="1" destOrd="0" presId="urn:microsoft.com/office/officeart/2008/layout/NameandTitleOrganizationalChart"/>
    <dgm:cxn modelId="{735E468E-6C90-4D1F-8090-7C575AB73FBE}" type="presOf" srcId="{92D251AE-54BA-4C3D-B669-248CE962CB0A}" destId="{93FA9691-093A-4920-BF92-B4E2239A7193}"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DB1486E5-9DF4-4661-8114-4E2F0A2E97CF}" type="presOf" srcId="{128DDE66-5D1A-43F3-9E9D-019280FF853F}" destId="{DAA0E16E-6212-4D13-A26D-7290ADC24001}" srcOrd="0" destOrd="0" presId="urn:microsoft.com/office/officeart/2008/layout/NameandTitleOrganizationalChart"/>
    <dgm:cxn modelId="{AB35A57E-C791-4C68-A6BE-1AB659C3AFE7}" type="presOf" srcId="{9578DD02-A4EB-4C7C-A879-54A7E6190BD3}" destId="{FA71FED1-D485-4A76-9AF5-37730F05CC8D}"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CD4CB3C8-B3AF-402F-8103-93963C446898}" type="presOf" srcId="{D402EB85-43D9-4507-AAB3-5BBBF32F57A6}" destId="{3C3CB4CF-8235-4242-A353-0AC972C113C7}" srcOrd="0" destOrd="0" presId="urn:microsoft.com/office/officeart/2008/layout/NameandTitleOrganizationalChart"/>
    <dgm:cxn modelId="{26D8B30C-D5FF-4E3A-9FBE-2FC40211A8F8}" type="presParOf" srcId="{F4600925-29C6-4AEC-ACDD-B2799F35EABD}" destId="{E7E70DB4-8D1F-4017-8C0C-AB9DD2EB8B7B}" srcOrd="0" destOrd="0" presId="urn:microsoft.com/office/officeart/2008/layout/NameandTitleOrganizationalChart"/>
    <dgm:cxn modelId="{C6D7AFF9-DA30-4B4A-9CAA-33F9FE152522}" type="presParOf" srcId="{E7E70DB4-8D1F-4017-8C0C-AB9DD2EB8B7B}" destId="{1C3447C3-CAB0-45ED-AA19-A7136C289AFC}" srcOrd="0" destOrd="0" presId="urn:microsoft.com/office/officeart/2008/layout/NameandTitleOrganizationalChart"/>
    <dgm:cxn modelId="{2CDB2022-E869-4D42-8507-02FDF98CFBFB}" type="presParOf" srcId="{1C3447C3-CAB0-45ED-AA19-A7136C289AFC}" destId="{EA64E2FE-DD92-4FBF-8DCA-1D4B9889E446}" srcOrd="0" destOrd="0" presId="urn:microsoft.com/office/officeart/2008/layout/NameandTitleOrganizationalChart"/>
    <dgm:cxn modelId="{1A58BBCE-E45C-410D-93BD-2C99BB3A9495}" type="presParOf" srcId="{1C3447C3-CAB0-45ED-AA19-A7136C289AFC}" destId="{3C3CB4CF-8235-4242-A353-0AC972C113C7}" srcOrd="1" destOrd="0" presId="urn:microsoft.com/office/officeart/2008/layout/NameandTitleOrganizationalChart"/>
    <dgm:cxn modelId="{CED0900C-4F79-4261-BD3F-E0554AE51AA5}" type="presParOf" srcId="{1C3447C3-CAB0-45ED-AA19-A7136C289AFC}" destId="{55A0DB5C-F8EF-4D8E-B616-71BF30E5F632}" srcOrd="2" destOrd="0" presId="urn:microsoft.com/office/officeart/2008/layout/NameandTitleOrganizationalChart"/>
    <dgm:cxn modelId="{6EA5F786-D252-4F47-8BAD-B1CE79448C7D}" type="presParOf" srcId="{E7E70DB4-8D1F-4017-8C0C-AB9DD2EB8B7B}" destId="{649288AC-CB15-4ADC-84FC-8FECC485042E}" srcOrd="1" destOrd="0" presId="urn:microsoft.com/office/officeart/2008/layout/NameandTitleOrganizationalChart"/>
    <dgm:cxn modelId="{7BF0F827-01CD-4B66-A29D-C9C9CBAD49EA}" type="presParOf" srcId="{E7E70DB4-8D1F-4017-8C0C-AB9DD2EB8B7B}" destId="{0CB9FE92-B339-4F72-957B-7273C8E20C0F}" srcOrd="2" destOrd="0" presId="urn:microsoft.com/office/officeart/2008/layout/NameandTitleOrganizationalChart"/>
    <dgm:cxn modelId="{9DE51451-F81D-42E8-9743-626DD7E9782E}" type="presParOf" srcId="{0CB9FE92-B339-4F72-957B-7273C8E20C0F}" destId="{DAA0E16E-6212-4D13-A26D-7290ADC24001}" srcOrd="0" destOrd="0" presId="urn:microsoft.com/office/officeart/2008/layout/NameandTitleOrganizationalChart"/>
    <dgm:cxn modelId="{CE18FDE8-976A-448B-A1C2-E4E934612F47}" type="presParOf" srcId="{0CB9FE92-B339-4F72-957B-7273C8E20C0F}" destId="{05E1A016-3408-4125-9DCC-441DA3D2C8D0}" srcOrd="1" destOrd="0" presId="urn:microsoft.com/office/officeart/2008/layout/NameandTitleOrganizationalChart"/>
    <dgm:cxn modelId="{B8D3C90E-27DB-4D3A-859F-3EB8F3B65995}" type="presParOf" srcId="{05E1A016-3408-4125-9DCC-441DA3D2C8D0}" destId="{56D73120-E263-485E-BCD8-BDEC9539F0E2}" srcOrd="0" destOrd="0" presId="urn:microsoft.com/office/officeart/2008/layout/NameandTitleOrganizationalChart"/>
    <dgm:cxn modelId="{41E79130-32D3-4440-82F4-97B16ACC93C8}" type="presParOf" srcId="{56D73120-E263-485E-BCD8-BDEC9539F0E2}" destId="{66D7B79B-4CF5-49EF-A5C4-7E91058ACDBB}" srcOrd="0" destOrd="0" presId="urn:microsoft.com/office/officeart/2008/layout/NameandTitleOrganizationalChart"/>
    <dgm:cxn modelId="{22464476-4244-49DE-976F-98FBEDAFE41F}" type="presParOf" srcId="{56D73120-E263-485E-BCD8-BDEC9539F0E2}" destId="{FD1D1D2F-70C1-4CC3-8737-4201A2234A49}" srcOrd="1" destOrd="0" presId="urn:microsoft.com/office/officeart/2008/layout/NameandTitleOrganizationalChart"/>
    <dgm:cxn modelId="{073A5B20-816D-4C79-B404-957186A202A0}" type="presParOf" srcId="{56D73120-E263-485E-BCD8-BDEC9539F0E2}" destId="{F809CCC2-6B7D-43CD-9BAF-95A3BA9B614C}" srcOrd="2" destOrd="0" presId="urn:microsoft.com/office/officeart/2008/layout/NameandTitleOrganizationalChart"/>
    <dgm:cxn modelId="{4BE433F5-B8D0-4D9A-80D4-977CD41A3143}" type="presParOf" srcId="{05E1A016-3408-4125-9DCC-441DA3D2C8D0}" destId="{748C27AE-CF6B-492E-8121-009B1DADF9BB}" srcOrd="1" destOrd="0" presId="urn:microsoft.com/office/officeart/2008/layout/NameandTitleOrganizationalChart"/>
    <dgm:cxn modelId="{741420D6-7EA8-4597-9918-B24ABDE5ABCE}" type="presParOf" srcId="{05E1A016-3408-4125-9DCC-441DA3D2C8D0}" destId="{8ECC422D-B2F0-42E3-ABD8-59CF2EC8AD45}" srcOrd="2" destOrd="0" presId="urn:microsoft.com/office/officeart/2008/layout/NameandTitleOrganizationalChart"/>
    <dgm:cxn modelId="{92ACB244-7C15-4260-9A6C-B4ACF3EE49A9}" type="presParOf" srcId="{8ECC422D-B2F0-42E3-ABD8-59CF2EC8AD45}" destId="{37A2AB8D-7D02-4653-B480-836B5C2117B2}" srcOrd="0" destOrd="0" presId="urn:microsoft.com/office/officeart/2008/layout/NameandTitleOrganizationalChart"/>
    <dgm:cxn modelId="{7BD33B7A-9607-437C-B943-F71131706A01}" type="presParOf" srcId="{8ECC422D-B2F0-42E3-ABD8-59CF2EC8AD45}" destId="{822BC9E9-633B-40F4-B791-7B8264D403D5}" srcOrd="1" destOrd="0" presId="urn:microsoft.com/office/officeart/2008/layout/NameandTitleOrganizationalChart"/>
    <dgm:cxn modelId="{2DCB5B58-BEB3-462F-B0A7-48F9282D2459}" type="presParOf" srcId="{822BC9E9-633B-40F4-B791-7B8264D403D5}" destId="{A07C127A-711E-441B-B643-784CF0342A44}" srcOrd="0" destOrd="0" presId="urn:microsoft.com/office/officeart/2008/layout/NameandTitleOrganizationalChart"/>
    <dgm:cxn modelId="{633DFC2D-19D2-4E38-B071-7EADED976C53}" type="presParOf" srcId="{A07C127A-711E-441B-B643-784CF0342A44}" destId="{B49C305E-6F59-484E-BA61-3C820B057B35}" srcOrd="0" destOrd="0" presId="urn:microsoft.com/office/officeart/2008/layout/NameandTitleOrganizationalChart"/>
    <dgm:cxn modelId="{3DAEB4C6-3C89-4E0E-B6AD-F3E337770188}" type="presParOf" srcId="{A07C127A-711E-441B-B643-784CF0342A44}" destId="{47F8ADF0-F721-42D7-93F2-4AB8354A6F2C}" srcOrd="1" destOrd="0" presId="urn:microsoft.com/office/officeart/2008/layout/NameandTitleOrganizationalChart"/>
    <dgm:cxn modelId="{EC325D12-E5D8-4961-B5FC-B13DFF0CFD1F}" type="presParOf" srcId="{A07C127A-711E-441B-B643-784CF0342A44}" destId="{EC5B3E83-F8D9-4C9D-A5B4-B40D97B9EB97}" srcOrd="2" destOrd="0" presId="urn:microsoft.com/office/officeart/2008/layout/NameandTitleOrganizationalChart"/>
    <dgm:cxn modelId="{095199B2-F8BF-423A-B434-8D4C39DE833F}" type="presParOf" srcId="{822BC9E9-633B-40F4-B791-7B8264D403D5}" destId="{BBFB2A8C-FF07-43DF-AC79-3C6740EBC7B9}" srcOrd="1" destOrd="0" presId="urn:microsoft.com/office/officeart/2008/layout/NameandTitleOrganizationalChart"/>
    <dgm:cxn modelId="{E0BE363F-2517-4081-BCF4-A19AAD358B22}" type="presParOf" srcId="{822BC9E9-633B-40F4-B791-7B8264D403D5}" destId="{BF4E486D-EA30-4FFE-ABFA-0641D742BB6D}" srcOrd="2" destOrd="0" presId="urn:microsoft.com/office/officeart/2008/layout/NameandTitleOrganizationalChart"/>
    <dgm:cxn modelId="{3D927C65-C7AC-4D19-82F8-5ED645CB9575}" type="presParOf" srcId="{0CB9FE92-B339-4F72-957B-7273C8E20C0F}" destId="{BCE09CF2-DC05-420A-832D-145168E0413A}" srcOrd="2" destOrd="0" presId="urn:microsoft.com/office/officeart/2008/layout/NameandTitleOrganizationalChart"/>
    <dgm:cxn modelId="{14AEE73F-71FC-4607-B488-FAD049FD2055}" type="presParOf" srcId="{0CB9FE92-B339-4F72-957B-7273C8E20C0F}" destId="{FF3AC999-9FE1-48C7-BB43-21A3A0ADA5D7}" srcOrd="3" destOrd="0" presId="urn:microsoft.com/office/officeart/2008/layout/NameandTitleOrganizationalChart"/>
    <dgm:cxn modelId="{0FE65306-083D-4673-9DC8-A6B3E9FB696E}" type="presParOf" srcId="{FF3AC999-9FE1-48C7-BB43-21A3A0ADA5D7}" destId="{17412FC3-4C86-41D9-A5B5-525546CC27B5}" srcOrd="0" destOrd="0" presId="urn:microsoft.com/office/officeart/2008/layout/NameandTitleOrganizationalChart"/>
    <dgm:cxn modelId="{A5D5C0E1-BDDE-4CB2-9049-430ACD4E1440}" type="presParOf" srcId="{17412FC3-4C86-41D9-A5B5-525546CC27B5}" destId="{FA71FED1-D485-4A76-9AF5-37730F05CC8D}" srcOrd="0" destOrd="0" presId="urn:microsoft.com/office/officeart/2008/layout/NameandTitleOrganizationalChart"/>
    <dgm:cxn modelId="{165D4AB8-DACB-4B57-B40B-7181B9AE1359}" type="presParOf" srcId="{17412FC3-4C86-41D9-A5B5-525546CC27B5}" destId="{93FA9691-093A-4920-BF92-B4E2239A7193}" srcOrd="1" destOrd="0" presId="urn:microsoft.com/office/officeart/2008/layout/NameandTitleOrganizationalChart"/>
    <dgm:cxn modelId="{C400E7BA-D825-4C58-80A9-68C66E3B8CA8}" type="presParOf" srcId="{17412FC3-4C86-41D9-A5B5-525546CC27B5}" destId="{6AADDB55-C7B5-4B21-8CDD-5E101658CB8F}" srcOrd="2" destOrd="0" presId="urn:microsoft.com/office/officeart/2008/layout/NameandTitleOrganizationalChart"/>
    <dgm:cxn modelId="{A1052EDD-A529-4FFC-A3DD-6EAC30972ABC}" type="presParOf" srcId="{FF3AC999-9FE1-48C7-BB43-21A3A0ADA5D7}" destId="{E2E6E245-2BE0-4F11-81BA-49252AF91110}" srcOrd="1" destOrd="0" presId="urn:microsoft.com/office/officeart/2008/layout/NameandTitleOrganizationalChart"/>
    <dgm:cxn modelId="{E65968A0-0DC5-4F7D-AB5F-C09BC243D1B5}" type="presParOf" srcId="{FF3AC999-9FE1-48C7-BB43-21A3A0ADA5D7}" destId="{FA553345-FFC2-4F43-9D74-CD2F07E6FA12}" srcOrd="2" destOrd="0" presId="urn:microsoft.com/office/officeart/2008/layout/NameandTitleOrganizationalChart"/>
    <dgm:cxn modelId="{9E31F9FF-DF35-4B92-B2D2-B33D37288C10}" type="presParOf" srcId="{FA553345-FFC2-4F43-9D74-CD2F07E6FA12}" destId="{1010C639-F272-4CC1-860B-50D7641B001E}" srcOrd="0" destOrd="0" presId="urn:microsoft.com/office/officeart/2008/layout/NameandTitleOrganizationalChart"/>
    <dgm:cxn modelId="{07E814A5-68E4-40E2-87E6-9A52E19F6AB7}" type="presParOf" srcId="{FA553345-FFC2-4F43-9D74-CD2F07E6FA12}" destId="{D14CF508-4DD6-4CCF-AED2-670A70F401C9}" srcOrd="1" destOrd="0" presId="urn:microsoft.com/office/officeart/2008/layout/NameandTitleOrganizationalChart"/>
    <dgm:cxn modelId="{D05AA15F-170B-4876-8338-D71F8AB3C7B5}" type="presParOf" srcId="{D14CF508-4DD6-4CCF-AED2-670A70F401C9}" destId="{2BBF5C22-177B-4EBC-8250-F2FC2880F878}" srcOrd="0" destOrd="0" presId="urn:microsoft.com/office/officeart/2008/layout/NameandTitleOrganizationalChart"/>
    <dgm:cxn modelId="{FBBFC366-767D-45E0-BAD2-77B347FB36FC}" type="presParOf" srcId="{2BBF5C22-177B-4EBC-8250-F2FC2880F878}" destId="{E29D3954-9D1B-449D-9FB4-8567C7F63218}" srcOrd="0" destOrd="0" presId="urn:microsoft.com/office/officeart/2008/layout/NameandTitleOrganizationalChart"/>
    <dgm:cxn modelId="{F1B2CE9C-C28D-4923-A110-1BDFB1208D18}" type="presParOf" srcId="{2BBF5C22-177B-4EBC-8250-F2FC2880F878}" destId="{2E09AE33-2CB7-41CB-AF82-285CD7CC6C9A}" srcOrd="1" destOrd="0" presId="urn:microsoft.com/office/officeart/2008/layout/NameandTitleOrganizationalChart"/>
    <dgm:cxn modelId="{0C4ABB1E-2247-4342-A0C6-92109C48EE99}" type="presParOf" srcId="{2BBF5C22-177B-4EBC-8250-F2FC2880F878}" destId="{1FA5C6BE-9023-4B56-BCA4-B6CDDC10F309}" srcOrd="2" destOrd="0" presId="urn:microsoft.com/office/officeart/2008/layout/NameandTitleOrganizationalChart"/>
    <dgm:cxn modelId="{3E09458B-E871-422F-84F1-3766212C56D6}" type="presParOf" srcId="{D14CF508-4DD6-4CCF-AED2-670A70F401C9}" destId="{9304E77F-1A56-458F-8596-0E4C53A106A7}" srcOrd="1" destOrd="0" presId="urn:microsoft.com/office/officeart/2008/layout/NameandTitleOrganizationalChart"/>
    <dgm:cxn modelId="{EA65F08D-DC4B-4144-A85D-275ECD893D96}" type="presParOf" srcId="{D14CF508-4DD6-4CCF-AED2-670A70F401C9}" destId="{C7EB98C8-8ADA-4E3B-B26F-C46B5ADA3DF0}" srcOrd="2" destOrd="0" presId="urn:microsoft.com/office/officeart/2008/layout/NameandTitleOrganizationalChart"/>
  </dgm:cxnLst>
  <dgm:bg/>
  <dgm:whole/>
</dgm:dataModel>
</file>

<file path=ppt/diagrams/data7.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3</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72</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CECB450C-4756-4E97-A935-DA7DE0CC37EC}" type="presOf" srcId="{3C874C1A-B95F-46B8-A482-AFBE13B327AF}" destId="{BCE09CF2-DC05-420A-832D-145168E0413A}"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FEA6F360-6202-4F46-B6E9-1A05A1D865BD}" type="presOf" srcId="{A31B31E3-D83C-433D-995F-EC5EAFF89B7E}" destId="{EC5B3E83-F8D9-4C9D-A5B4-B40D97B9EB97}" srcOrd="1" destOrd="0" presId="urn:microsoft.com/office/officeart/2008/layout/NameandTitleOrganizationalChart"/>
    <dgm:cxn modelId="{6B61246D-03CC-40A4-9AEC-0B6DAD6DD04E}" type="presOf" srcId="{1333A538-016D-4C01-BACC-3248173B21C7}" destId="{1FA5C6BE-9023-4B56-BCA4-B6CDDC10F309}" srcOrd="1" destOrd="0" presId="urn:microsoft.com/office/officeart/2008/layout/NameandTitleOrganizationalChart"/>
    <dgm:cxn modelId="{CB0A1EE1-2B26-4177-90A0-FDED2EF76FC1}" type="presOf" srcId="{2F0E4AA0-B2C0-4183-A0B2-0D5751152F6E}" destId="{EA64E2FE-DD92-4FBF-8DCA-1D4B9889E446}" srcOrd="0" destOrd="0" presId="urn:microsoft.com/office/officeart/2008/layout/NameandTitleOrganizationalChart"/>
    <dgm:cxn modelId="{8DA831EA-56C6-482D-83BA-0CB9C6FAC622}" type="presOf" srcId="{1333A538-016D-4C01-BACC-3248173B21C7}" destId="{E29D3954-9D1B-449D-9FB4-8567C7F63218}" srcOrd="0" destOrd="0" presId="urn:microsoft.com/office/officeart/2008/layout/NameandTitleOrganizationalChart"/>
    <dgm:cxn modelId="{F3A03B89-392C-4EEB-9D90-7DA85075A58F}" type="presOf" srcId="{128DDE66-5D1A-43F3-9E9D-019280FF853F}" destId="{DAA0E16E-6212-4D13-A26D-7290ADC24001}" srcOrd="0" destOrd="0" presId="urn:microsoft.com/office/officeart/2008/layout/NameandTitleOrganizationalChart"/>
    <dgm:cxn modelId="{9EB8E3F2-9138-4E35-823D-BA6DA2A3471E}" type="presOf" srcId="{965558B9-F8C8-44FC-8BB2-8FCEBF66E6F2}" destId="{1010C639-F272-4CC1-860B-50D7641B001E}" srcOrd="0" destOrd="0" presId="urn:microsoft.com/office/officeart/2008/layout/NameandTitleOrganizationalChart"/>
    <dgm:cxn modelId="{456D926F-28AD-4F14-B534-FC23FBBD884A}" type="presOf" srcId="{2F0E4AA0-B2C0-4183-A0B2-0D5751152F6E}" destId="{55A0DB5C-F8EF-4D8E-B616-71BF30E5F632}" srcOrd="1" destOrd="0" presId="urn:microsoft.com/office/officeart/2008/layout/NameandTitleOrganizationalChart"/>
    <dgm:cxn modelId="{063B7D16-1B6A-4DBD-870D-5750AD5BBD52}" type="presOf" srcId="{41F15A72-4E53-4B91-A8B8-DDDBEB1407E6}" destId="{37A2AB8D-7D02-4653-B480-836B5C2117B2}" srcOrd="0" destOrd="0" presId="urn:microsoft.com/office/officeart/2008/layout/NameandTitleOrganizationalChart"/>
    <dgm:cxn modelId="{61EA1076-3F70-4F1D-8DE0-2ADEF0139E18}" type="presOf" srcId="{92D251AE-54BA-4C3D-B669-248CE962CB0A}" destId="{93FA9691-093A-4920-BF92-B4E2239A7193}" srcOrd="0" destOrd="0" presId="urn:microsoft.com/office/officeart/2008/layout/NameandTitleOrganizationalChart"/>
    <dgm:cxn modelId="{BF1D0693-AACE-43DB-B5B9-C619B62B1AD2}" type="presOf" srcId="{015F36FA-452C-4DF6-A966-9A2D2AD1E9BB}" destId="{FD1D1D2F-70C1-4CC3-8737-4201A2234A49}" srcOrd="0" destOrd="0" presId="urn:microsoft.com/office/officeart/2008/layout/NameandTitleOrganizationalChart"/>
    <dgm:cxn modelId="{7AE2370F-C99F-42D7-8845-56C962261063}" type="presOf" srcId="{A31B31E3-D83C-433D-995F-EC5EAFF89B7E}" destId="{B49C305E-6F59-484E-BA61-3C820B057B35}" srcOrd="0" destOrd="0" presId="urn:microsoft.com/office/officeart/2008/layout/NameandTitleOrganizationalChart"/>
    <dgm:cxn modelId="{5DF919DB-6AAB-494E-A059-30AEFAB41E5E}" type="presOf" srcId="{9578DD02-A4EB-4C7C-A879-54A7E6190BD3}" destId="{6AADDB55-C7B5-4B21-8CDD-5E101658CB8F}" srcOrd="1" destOrd="0" presId="urn:microsoft.com/office/officeart/2008/layout/NameandTitleOrganizationalChart"/>
    <dgm:cxn modelId="{B6916DD2-E498-4F50-B4BD-02BA78ED648F}" type="presOf" srcId="{9FA5B913-BFCE-4A7A-9E76-89982C8FF865}" destId="{47F8ADF0-F721-42D7-93F2-4AB8354A6F2C}"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5E4FDBB3-5F04-4678-B1FB-B3BD56B954A7}" type="presOf" srcId="{AE1ECF37-414D-4A7D-945C-FF33585A0503}" destId="{F4600925-29C6-4AEC-ACDD-B2799F35EABD}" srcOrd="0" destOrd="0" presId="urn:microsoft.com/office/officeart/2008/layout/NameandTitleOrganizationalChart"/>
    <dgm:cxn modelId="{F74B41D7-F6BD-4650-8444-F256D6F13E74}" type="presOf" srcId="{723E167E-3840-40D9-BDF3-66C806B9287C}" destId="{66D7B79B-4CF5-49EF-A5C4-7E91058ACDBB}" srcOrd="0" destOrd="0" presId="urn:microsoft.com/office/officeart/2008/layout/NameandTitleOrganizationalChart"/>
    <dgm:cxn modelId="{727BC1DE-9B4A-448C-971C-33EE2A223D07}" type="presOf" srcId="{9578DD02-A4EB-4C7C-A879-54A7E6190BD3}" destId="{FA71FED1-D485-4A76-9AF5-37730F05CC8D}" srcOrd="0" destOrd="0" presId="urn:microsoft.com/office/officeart/2008/layout/NameandTitleOrganizationalChart"/>
    <dgm:cxn modelId="{7BF4EB6E-86E0-4DEE-8F36-755A8D69F622}" type="presOf" srcId="{D402EB85-43D9-4507-AAB3-5BBBF32F57A6}" destId="{3C3CB4CF-8235-4242-A353-0AC972C113C7}" srcOrd="0" destOrd="0" presId="urn:microsoft.com/office/officeart/2008/layout/NameandTitleOrganizationalChart"/>
    <dgm:cxn modelId="{27FD0B5F-E5C1-4618-94C9-6797D35510DD}" type="presOf" srcId="{723E167E-3840-40D9-BDF3-66C806B9287C}" destId="{F809CCC2-6B7D-43CD-9BAF-95A3BA9B614C}" srcOrd="1"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820E2197-E99C-4BA3-B35C-DFF04C728C15}" srcId="{AE1ECF37-414D-4A7D-945C-FF33585A0503}" destId="{2F0E4AA0-B2C0-4183-A0B2-0D5751152F6E}" srcOrd="0" destOrd="0" parTransId="{DFC29C43-E9B0-4C4E-A923-11005B876D0C}" sibTransId="{D402EB85-43D9-4507-AAB3-5BBBF32F57A6}"/>
    <dgm:cxn modelId="{EDD7D8CA-8FB0-40A1-824F-43BD1C4297DC}" srcId="{2F0E4AA0-B2C0-4183-A0B2-0D5751152F6E}" destId="{723E167E-3840-40D9-BDF3-66C806B9287C}" srcOrd="0" destOrd="0" parTransId="{128DDE66-5D1A-43F3-9E9D-019280FF853F}" sibTransId="{015F36FA-452C-4DF6-A966-9A2D2AD1E9BB}"/>
    <dgm:cxn modelId="{DC15DAF4-0FDC-4590-AABD-C58CD0F2D5B2}" type="presOf" srcId="{195B0538-16FC-4659-8300-3E67A63ADF92}" destId="{2E09AE33-2CB7-41CB-AF82-285CD7CC6C9A}" srcOrd="0" destOrd="0" presId="urn:microsoft.com/office/officeart/2008/layout/NameandTitleOrganizationalChart"/>
    <dgm:cxn modelId="{87E9361E-968D-4BCE-AAB1-9FCDC4825C97}" type="presParOf" srcId="{F4600925-29C6-4AEC-ACDD-B2799F35EABD}" destId="{E7E70DB4-8D1F-4017-8C0C-AB9DD2EB8B7B}" srcOrd="0" destOrd="0" presId="urn:microsoft.com/office/officeart/2008/layout/NameandTitleOrganizationalChart"/>
    <dgm:cxn modelId="{28D2950D-65DE-4649-AC96-45D35AFC6F8B}" type="presParOf" srcId="{E7E70DB4-8D1F-4017-8C0C-AB9DD2EB8B7B}" destId="{1C3447C3-CAB0-45ED-AA19-A7136C289AFC}" srcOrd="0" destOrd="0" presId="urn:microsoft.com/office/officeart/2008/layout/NameandTitleOrganizationalChart"/>
    <dgm:cxn modelId="{B8ED787D-8DEA-4B89-9027-160CA8F6CC27}" type="presParOf" srcId="{1C3447C3-CAB0-45ED-AA19-A7136C289AFC}" destId="{EA64E2FE-DD92-4FBF-8DCA-1D4B9889E446}" srcOrd="0" destOrd="0" presId="urn:microsoft.com/office/officeart/2008/layout/NameandTitleOrganizationalChart"/>
    <dgm:cxn modelId="{21B95773-75F9-4483-B804-C933A51658C2}" type="presParOf" srcId="{1C3447C3-CAB0-45ED-AA19-A7136C289AFC}" destId="{3C3CB4CF-8235-4242-A353-0AC972C113C7}" srcOrd="1" destOrd="0" presId="urn:microsoft.com/office/officeart/2008/layout/NameandTitleOrganizationalChart"/>
    <dgm:cxn modelId="{FEA9DD8C-FC69-48EB-877A-38601EEF964E}" type="presParOf" srcId="{1C3447C3-CAB0-45ED-AA19-A7136C289AFC}" destId="{55A0DB5C-F8EF-4D8E-B616-71BF30E5F632}" srcOrd="2" destOrd="0" presId="urn:microsoft.com/office/officeart/2008/layout/NameandTitleOrganizationalChart"/>
    <dgm:cxn modelId="{75828634-F54F-4BF5-A249-7349CDC46471}" type="presParOf" srcId="{E7E70DB4-8D1F-4017-8C0C-AB9DD2EB8B7B}" destId="{649288AC-CB15-4ADC-84FC-8FECC485042E}" srcOrd="1" destOrd="0" presId="urn:microsoft.com/office/officeart/2008/layout/NameandTitleOrganizationalChart"/>
    <dgm:cxn modelId="{91B38179-CA05-427C-8F66-2FD16F523512}" type="presParOf" srcId="{E7E70DB4-8D1F-4017-8C0C-AB9DD2EB8B7B}" destId="{0CB9FE92-B339-4F72-957B-7273C8E20C0F}" srcOrd="2" destOrd="0" presId="urn:microsoft.com/office/officeart/2008/layout/NameandTitleOrganizationalChart"/>
    <dgm:cxn modelId="{E1620EBC-DEAE-4795-A346-58079DB50101}" type="presParOf" srcId="{0CB9FE92-B339-4F72-957B-7273C8E20C0F}" destId="{DAA0E16E-6212-4D13-A26D-7290ADC24001}" srcOrd="0" destOrd="0" presId="urn:microsoft.com/office/officeart/2008/layout/NameandTitleOrganizationalChart"/>
    <dgm:cxn modelId="{AC182B07-D1FD-4479-AC01-6D2564A93623}" type="presParOf" srcId="{0CB9FE92-B339-4F72-957B-7273C8E20C0F}" destId="{05E1A016-3408-4125-9DCC-441DA3D2C8D0}" srcOrd="1" destOrd="0" presId="urn:microsoft.com/office/officeart/2008/layout/NameandTitleOrganizationalChart"/>
    <dgm:cxn modelId="{C346048B-3559-456E-ABF8-5E11C28A1D0D}" type="presParOf" srcId="{05E1A016-3408-4125-9DCC-441DA3D2C8D0}" destId="{56D73120-E263-485E-BCD8-BDEC9539F0E2}" srcOrd="0" destOrd="0" presId="urn:microsoft.com/office/officeart/2008/layout/NameandTitleOrganizationalChart"/>
    <dgm:cxn modelId="{EABD2AF6-D7B0-4BD0-BDDA-E0ABB9EB4A79}" type="presParOf" srcId="{56D73120-E263-485E-BCD8-BDEC9539F0E2}" destId="{66D7B79B-4CF5-49EF-A5C4-7E91058ACDBB}" srcOrd="0" destOrd="0" presId="urn:microsoft.com/office/officeart/2008/layout/NameandTitleOrganizationalChart"/>
    <dgm:cxn modelId="{4FA3614B-C4A5-40A6-ABBE-33C5B2F40467}" type="presParOf" srcId="{56D73120-E263-485E-BCD8-BDEC9539F0E2}" destId="{FD1D1D2F-70C1-4CC3-8737-4201A2234A49}" srcOrd="1" destOrd="0" presId="urn:microsoft.com/office/officeart/2008/layout/NameandTitleOrganizationalChart"/>
    <dgm:cxn modelId="{E7924922-F598-41CC-9DF1-82C6E8EFBE18}" type="presParOf" srcId="{56D73120-E263-485E-BCD8-BDEC9539F0E2}" destId="{F809CCC2-6B7D-43CD-9BAF-95A3BA9B614C}" srcOrd="2" destOrd="0" presId="urn:microsoft.com/office/officeart/2008/layout/NameandTitleOrganizationalChart"/>
    <dgm:cxn modelId="{4D2C25D5-2297-4C68-965A-9EFC61A40932}" type="presParOf" srcId="{05E1A016-3408-4125-9DCC-441DA3D2C8D0}" destId="{748C27AE-CF6B-492E-8121-009B1DADF9BB}" srcOrd="1" destOrd="0" presId="urn:microsoft.com/office/officeart/2008/layout/NameandTitleOrganizationalChart"/>
    <dgm:cxn modelId="{32CD54D0-AE1C-4451-A710-A0CC1FBA6365}" type="presParOf" srcId="{05E1A016-3408-4125-9DCC-441DA3D2C8D0}" destId="{8ECC422D-B2F0-42E3-ABD8-59CF2EC8AD45}" srcOrd="2" destOrd="0" presId="urn:microsoft.com/office/officeart/2008/layout/NameandTitleOrganizationalChart"/>
    <dgm:cxn modelId="{2283BC07-B761-45BD-983A-848164601FD2}" type="presParOf" srcId="{8ECC422D-B2F0-42E3-ABD8-59CF2EC8AD45}" destId="{37A2AB8D-7D02-4653-B480-836B5C2117B2}" srcOrd="0" destOrd="0" presId="urn:microsoft.com/office/officeart/2008/layout/NameandTitleOrganizationalChart"/>
    <dgm:cxn modelId="{33CC1198-5CDF-46CD-966E-CA94B2F33528}" type="presParOf" srcId="{8ECC422D-B2F0-42E3-ABD8-59CF2EC8AD45}" destId="{822BC9E9-633B-40F4-B791-7B8264D403D5}" srcOrd="1" destOrd="0" presId="urn:microsoft.com/office/officeart/2008/layout/NameandTitleOrganizationalChart"/>
    <dgm:cxn modelId="{CEB56EA1-D056-4E86-BDEB-64F32F4342C3}" type="presParOf" srcId="{822BC9E9-633B-40F4-B791-7B8264D403D5}" destId="{A07C127A-711E-441B-B643-784CF0342A44}" srcOrd="0" destOrd="0" presId="urn:microsoft.com/office/officeart/2008/layout/NameandTitleOrganizationalChart"/>
    <dgm:cxn modelId="{DDEE0393-4897-4B30-8B30-E280A93BF034}" type="presParOf" srcId="{A07C127A-711E-441B-B643-784CF0342A44}" destId="{B49C305E-6F59-484E-BA61-3C820B057B35}" srcOrd="0" destOrd="0" presId="urn:microsoft.com/office/officeart/2008/layout/NameandTitleOrganizationalChart"/>
    <dgm:cxn modelId="{2AA2DF98-CB81-472E-B41A-8AE8ECB424E9}" type="presParOf" srcId="{A07C127A-711E-441B-B643-784CF0342A44}" destId="{47F8ADF0-F721-42D7-93F2-4AB8354A6F2C}" srcOrd="1" destOrd="0" presId="urn:microsoft.com/office/officeart/2008/layout/NameandTitleOrganizationalChart"/>
    <dgm:cxn modelId="{424BD7FC-93E4-40D2-82CF-0F07963BD8EB}" type="presParOf" srcId="{A07C127A-711E-441B-B643-784CF0342A44}" destId="{EC5B3E83-F8D9-4C9D-A5B4-B40D97B9EB97}" srcOrd="2" destOrd="0" presId="urn:microsoft.com/office/officeart/2008/layout/NameandTitleOrganizationalChart"/>
    <dgm:cxn modelId="{EC3BCC6D-F1AF-4AD3-A4B1-67532BA0C310}" type="presParOf" srcId="{822BC9E9-633B-40F4-B791-7B8264D403D5}" destId="{BBFB2A8C-FF07-43DF-AC79-3C6740EBC7B9}" srcOrd="1" destOrd="0" presId="urn:microsoft.com/office/officeart/2008/layout/NameandTitleOrganizationalChart"/>
    <dgm:cxn modelId="{6ECC6052-8838-4838-AFA7-87F41726DCDC}" type="presParOf" srcId="{822BC9E9-633B-40F4-B791-7B8264D403D5}" destId="{BF4E486D-EA30-4FFE-ABFA-0641D742BB6D}" srcOrd="2" destOrd="0" presId="urn:microsoft.com/office/officeart/2008/layout/NameandTitleOrganizationalChart"/>
    <dgm:cxn modelId="{5488C4D5-9BAE-45ED-BC38-193817EA2E45}" type="presParOf" srcId="{0CB9FE92-B339-4F72-957B-7273C8E20C0F}" destId="{BCE09CF2-DC05-420A-832D-145168E0413A}" srcOrd="2" destOrd="0" presId="urn:microsoft.com/office/officeart/2008/layout/NameandTitleOrganizationalChart"/>
    <dgm:cxn modelId="{3EF74C17-D2EC-4BBF-B985-5E5AE29EF973}" type="presParOf" srcId="{0CB9FE92-B339-4F72-957B-7273C8E20C0F}" destId="{FF3AC999-9FE1-48C7-BB43-21A3A0ADA5D7}" srcOrd="3" destOrd="0" presId="urn:microsoft.com/office/officeart/2008/layout/NameandTitleOrganizationalChart"/>
    <dgm:cxn modelId="{7E1B29E2-C1E4-4208-90B9-F48D725C2FB7}" type="presParOf" srcId="{FF3AC999-9FE1-48C7-BB43-21A3A0ADA5D7}" destId="{17412FC3-4C86-41D9-A5B5-525546CC27B5}" srcOrd="0" destOrd="0" presId="urn:microsoft.com/office/officeart/2008/layout/NameandTitleOrganizationalChart"/>
    <dgm:cxn modelId="{0A640FAB-9A66-4415-A652-D8DD0BE76254}" type="presParOf" srcId="{17412FC3-4C86-41D9-A5B5-525546CC27B5}" destId="{FA71FED1-D485-4A76-9AF5-37730F05CC8D}" srcOrd="0" destOrd="0" presId="urn:microsoft.com/office/officeart/2008/layout/NameandTitleOrganizationalChart"/>
    <dgm:cxn modelId="{91B6D0D5-209B-4D16-9B96-08C738419D56}" type="presParOf" srcId="{17412FC3-4C86-41D9-A5B5-525546CC27B5}" destId="{93FA9691-093A-4920-BF92-B4E2239A7193}" srcOrd="1" destOrd="0" presId="urn:microsoft.com/office/officeart/2008/layout/NameandTitleOrganizationalChart"/>
    <dgm:cxn modelId="{1ABA6AFF-36BC-43E4-863A-1036605D9B18}" type="presParOf" srcId="{17412FC3-4C86-41D9-A5B5-525546CC27B5}" destId="{6AADDB55-C7B5-4B21-8CDD-5E101658CB8F}" srcOrd="2" destOrd="0" presId="urn:microsoft.com/office/officeart/2008/layout/NameandTitleOrganizationalChart"/>
    <dgm:cxn modelId="{98D29344-2CCF-42E0-86F6-13FC61BED71A}" type="presParOf" srcId="{FF3AC999-9FE1-48C7-BB43-21A3A0ADA5D7}" destId="{E2E6E245-2BE0-4F11-81BA-49252AF91110}" srcOrd="1" destOrd="0" presId="urn:microsoft.com/office/officeart/2008/layout/NameandTitleOrganizationalChart"/>
    <dgm:cxn modelId="{E7C06E48-0D04-4BB8-B88F-CBE2CB9B684C}" type="presParOf" srcId="{FF3AC999-9FE1-48C7-BB43-21A3A0ADA5D7}" destId="{FA553345-FFC2-4F43-9D74-CD2F07E6FA12}" srcOrd="2" destOrd="0" presId="urn:microsoft.com/office/officeart/2008/layout/NameandTitleOrganizationalChart"/>
    <dgm:cxn modelId="{6842FBBE-ED35-4924-82D0-6BA09CA59B1F}" type="presParOf" srcId="{FA553345-FFC2-4F43-9D74-CD2F07E6FA12}" destId="{1010C639-F272-4CC1-860B-50D7641B001E}" srcOrd="0" destOrd="0" presId="urn:microsoft.com/office/officeart/2008/layout/NameandTitleOrganizationalChart"/>
    <dgm:cxn modelId="{CFFC7E2A-B757-46CB-8951-AD1E631A459C}" type="presParOf" srcId="{FA553345-FFC2-4F43-9D74-CD2F07E6FA12}" destId="{D14CF508-4DD6-4CCF-AED2-670A70F401C9}" srcOrd="1" destOrd="0" presId="urn:microsoft.com/office/officeart/2008/layout/NameandTitleOrganizationalChart"/>
    <dgm:cxn modelId="{B91C85F2-DF5E-408A-AE7C-1FFA73A0AD1C}" type="presParOf" srcId="{D14CF508-4DD6-4CCF-AED2-670A70F401C9}" destId="{2BBF5C22-177B-4EBC-8250-F2FC2880F878}" srcOrd="0" destOrd="0" presId="urn:microsoft.com/office/officeart/2008/layout/NameandTitleOrganizationalChart"/>
    <dgm:cxn modelId="{FC4770CB-EC84-4D5F-B273-7A94AED0BA8C}" type="presParOf" srcId="{2BBF5C22-177B-4EBC-8250-F2FC2880F878}" destId="{E29D3954-9D1B-449D-9FB4-8567C7F63218}" srcOrd="0" destOrd="0" presId="urn:microsoft.com/office/officeart/2008/layout/NameandTitleOrganizationalChart"/>
    <dgm:cxn modelId="{0F7D4529-632B-48FC-930C-2EFE3EE32C15}" type="presParOf" srcId="{2BBF5C22-177B-4EBC-8250-F2FC2880F878}" destId="{2E09AE33-2CB7-41CB-AF82-285CD7CC6C9A}" srcOrd="1" destOrd="0" presId="urn:microsoft.com/office/officeart/2008/layout/NameandTitleOrganizationalChart"/>
    <dgm:cxn modelId="{17EBAD05-5A4E-402B-B18B-C5E8F52F428F}" type="presParOf" srcId="{2BBF5C22-177B-4EBC-8250-F2FC2880F878}" destId="{1FA5C6BE-9023-4B56-BCA4-B6CDDC10F309}" srcOrd="2" destOrd="0" presId="urn:microsoft.com/office/officeart/2008/layout/NameandTitleOrganizationalChart"/>
    <dgm:cxn modelId="{124E93F3-C9C2-4A4B-B76F-56059562F9A5}" type="presParOf" srcId="{D14CF508-4DD6-4CCF-AED2-670A70F401C9}" destId="{9304E77F-1A56-458F-8596-0E4C53A106A7}" srcOrd="1" destOrd="0" presId="urn:microsoft.com/office/officeart/2008/layout/NameandTitleOrganizationalChart"/>
    <dgm:cxn modelId="{65037051-8F9B-46EE-BB56-FB5B5939FEF6}" type="presParOf" srcId="{D14CF508-4DD6-4CCF-AED2-670A70F401C9}" destId="{C7EB98C8-8ADA-4E3B-B26F-C46B5ADA3DF0}" srcOrd="2" destOrd="0" presId="urn:microsoft.com/office/officeart/2008/layout/NameandTitleOrganizationalChart"/>
  </dgm:cxnLst>
  <dgm:bg/>
  <dgm:whole/>
</dgm:dataModel>
</file>

<file path=ppt/diagrams/data8.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4</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4</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97</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28AA6E3F-F025-4EAB-A869-B34698CFD9EA}" type="presOf" srcId="{92D251AE-54BA-4C3D-B669-248CE962CB0A}" destId="{93FA9691-093A-4920-BF92-B4E2239A7193}" srcOrd="0" destOrd="0" presId="urn:microsoft.com/office/officeart/2008/layout/NameandTitleOrganizationalChart"/>
    <dgm:cxn modelId="{BA1F3B5B-D0D1-493A-A563-2CCD5C00314F}" type="presOf" srcId="{2F0E4AA0-B2C0-4183-A0B2-0D5751152F6E}" destId="{55A0DB5C-F8EF-4D8E-B616-71BF30E5F632}" srcOrd="1"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AED4EDFA-34D1-41CA-84C7-3DBAB04DB827}" type="presOf" srcId="{128DDE66-5D1A-43F3-9E9D-019280FF853F}" destId="{DAA0E16E-6212-4D13-A26D-7290ADC24001}" srcOrd="0" destOrd="0" presId="urn:microsoft.com/office/officeart/2008/layout/NameandTitleOrganizationalChart"/>
    <dgm:cxn modelId="{96F965CB-74C1-44A6-8127-1DA67DEA6EEC}" type="presOf" srcId="{9FA5B913-BFCE-4A7A-9E76-89982C8FF865}" destId="{47F8ADF0-F721-42D7-93F2-4AB8354A6F2C}" srcOrd="0" destOrd="0" presId="urn:microsoft.com/office/officeart/2008/layout/NameandTitleOrganizationalChart"/>
    <dgm:cxn modelId="{73D7CD8C-4AF5-43CF-9320-2E0FC2B08083}" type="presOf" srcId="{A31B31E3-D83C-433D-995F-EC5EAFF89B7E}" destId="{EC5B3E83-F8D9-4C9D-A5B4-B40D97B9EB97}" srcOrd="1" destOrd="0" presId="urn:microsoft.com/office/officeart/2008/layout/NameandTitleOrganizationalChart"/>
    <dgm:cxn modelId="{9250E347-2D98-4CEA-B118-20DC7517E0C3}" type="presOf" srcId="{A31B31E3-D83C-433D-995F-EC5EAFF89B7E}" destId="{B49C305E-6F59-484E-BA61-3C820B057B35}"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82FB5DF3-63A3-41BA-BCA3-484495B59601}" type="presOf" srcId="{1333A538-016D-4C01-BACC-3248173B21C7}" destId="{E29D3954-9D1B-449D-9FB4-8567C7F63218}" srcOrd="0" destOrd="0" presId="urn:microsoft.com/office/officeart/2008/layout/NameandTitleOrganizationalChart"/>
    <dgm:cxn modelId="{0977F075-4DD5-407E-97FB-44456097D217}" type="presOf" srcId="{965558B9-F8C8-44FC-8BB2-8FCEBF66E6F2}" destId="{1010C639-F272-4CC1-860B-50D7641B001E}" srcOrd="0" destOrd="0" presId="urn:microsoft.com/office/officeart/2008/layout/NameandTitleOrganizationalChart"/>
    <dgm:cxn modelId="{33EDAD93-0EF9-4E73-81FB-324FE58E5D83}" type="presOf" srcId="{1333A538-016D-4C01-BACC-3248173B21C7}" destId="{1FA5C6BE-9023-4B56-BCA4-B6CDDC10F309}" srcOrd="1" destOrd="0" presId="urn:microsoft.com/office/officeart/2008/layout/NameandTitleOrganizationalChart"/>
    <dgm:cxn modelId="{CD3DC675-FA7A-455F-AF78-402A687F53D1}" type="presOf" srcId="{2F0E4AA0-B2C0-4183-A0B2-0D5751152F6E}" destId="{EA64E2FE-DD92-4FBF-8DCA-1D4B9889E446}"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01CA6121-45D5-4EAC-9C74-0079BD0551EA}" type="presOf" srcId="{9578DD02-A4EB-4C7C-A879-54A7E6190BD3}" destId="{6AADDB55-C7B5-4B21-8CDD-5E101658CB8F}" srcOrd="1" destOrd="0" presId="urn:microsoft.com/office/officeart/2008/layout/NameandTitleOrganizationalChart"/>
    <dgm:cxn modelId="{742E04F8-8C5E-4821-8B40-6E1700937651}" type="presOf" srcId="{41F15A72-4E53-4B91-A8B8-DDDBEB1407E6}" destId="{37A2AB8D-7D02-4653-B480-836B5C2117B2}"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BEC41C58-4881-477F-A56E-7301E3DC8DC5}" type="presOf" srcId="{723E167E-3840-40D9-BDF3-66C806B9287C}" destId="{66D7B79B-4CF5-49EF-A5C4-7E91058ACDBB}" srcOrd="0" destOrd="0" presId="urn:microsoft.com/office/officeart/2008/layout/NameandTitleOrganizationalChart"/>
    <dgm:cxn modelId="{D3DC8D9E-4026-4F68-A605-865E45D995DA}" type="presOf" srcId="{195B0538-16FC-4659-8300-3E67A63ADF92}" destId="{2E09AE33-2CB7-41CB-AF82-285CD7CC6C9A}" srcOrd="0" destOrd="0" presId="urn:microsoft.com/office/officeart/2008/layout/NameandTitleOrganizationalChart"/>
    <dgm:cxn modelId="{D5A4B75F-A170-48C3-BBE2-42B925F7DDB3}" type="presOf" srcId="{9578DD02-A4EB-4C7C-A879-54A7E6190BD3}" destId="{FA71FED1-D485-4A76-9AF5-37730F05CC8D}" srcOrd="0" destOrd="0" presId="urn:microsoft.com/office/officeart/2008/layout/NameandTitleOrganizationalChart"/>
    <dgm:cxn modelId="{AA0FF1C6-BB51-4692-8B72-0F35DA9A0ADE}" type="presOf" srcId="{3C874C1A-B95F-46B8-A482-AFBE13B327AF}" destId="{BCE09CF2-DC05-420A-832D-145168E0413A}" srcOrd="0" destOrd="0" presId="urn:microsoft.com/office/officeart/2008/layout/NameandTitleOrganizationalChart"/>
    <dgm:cxn modelId="{18E09E7A-83D7-42E1-B1DE-93F254A824FC}" type="presOf" srcId="{723E167E-3840-40D9-BDF3-66C806B9287C}" destId="{F809CCC2-6B7D-43CD-9BAF-95A3BA9B614C}" srcOrd="1" destOrd="0" presId="urn:microsoft.com/office/officeart/2008/layout/NameandTitleOrganizationalChart"/>
    <dgm:cxn modelId="{F8EAC470-9209-429B-8A15-D364A6E452EA}" type="presOf" srcId="{D402EB85-43D9-4507-AAB3-5BBBF32F57A6}" destId="{3C3CB4CF-8235-4242-A353-0AC972C113C7}" srcOrd="0" destOrd="0" presId="urn:microsoft.com/office/officeart/2008/layout/NameandTitleOrganizationalChart"/>
    <dgm:cxn modelId="{EFF143E5-4B65-48DE-B7C7-5615875680AE}" type="presOf" srcId="{AE1ECF37-414D-4A7D-945C-FF33585A0503}" destId="{F4600925-29C6-4AEC-ACDD-B2799F35EABD}" srcOrd="0" destOrd="0" presId="urn:microsoft.com/office/officeart/2008/layout/NameandTitleOrganizationalChart"/>
    <dgm:cxn modelId="{FD1BC063-7893-4A61-86E2-D181E114310A}" type="presOf" srcId="{015F36FA-452C-4DF6-A966-9A2D2AD1E9BB}" destId="{FD1D1D2F-70C1-4CC3-8737-4201A2234A49}" srcOrd="0"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E67F3EF1-72CF-4756-ADD6-66507E7101A8}" type="presParOf" srcId="{F4600925-29C6-4AEC-ACDD-B2799F35EABD}" destId="{E7E70DB4-8D1F-4017-8C0C-AB9DD2EB8B7B}" srcOrd="0" destOrd="0" presId="urn:microsoft.com/office/officeart/2008/layout/NameandTitleOrganizationalChart"/>
    <dgm:cxn modelId="{926E3616-8538-475D-9246-06BD4420A2E9}" type="presParOf" srcId="{E7E70DB4-8D1F-4017-8C0C-AB9DD2EB8B7B}" destId="{1C3447C3-CAB0-45ED-AA19-A7136C289AFC}" srcOrd="0" destOrd="0" presId="urn:microsoft.com/office/officeart/2008/layout/NameandTitleOrganizationalChart"/>
    <dgm:cxn modelId="{144C4F6E-B38E-4D75-BE40-27630D7B3E97}" type="presParOf" srcId="{1C3447C3-CAB0-45ED-AA19-A7136C289AFC}" destId="{EA64E2FE-DD92-4FBF-8DCA-1D4B9889E446}" srcOrd="0" destOrd="0" presId="urn:microsoft.com/office/officeart/2008/layout/NameandTitleOrganizationalChart"/>
    <dgm:cxn modelId="{5AAD2CBE-E8E5-4EEF-AE87-6F78545C30D2}" type="presParOf" srcId="{1C3447C3-CAB0-45ED-AA19-A7136C289AFC}" destId="{3C3CB4CF-8235-4242-A353-0AC972C113C7}" srcOrd="1" destOrd="0" presId="urn:microsoft.com/office/officeart/2008/layout/NameandTitleOrganizationalChart"/>
    <dgm:cxn modelId="{299EDE4E-1E51-4ED5-88B3-540EB1E56C74}" type="presParOf" srcId="{1C3447C3-CAB0-45ED-AA19-A7136C289AFC}" destId="{55A0DB5C-F8EF-4D8E-B616-71BF30E5F632}" srcOrd="2" destOrd="0" presId="urn:microsoft.com/office/officeart/2008/layout/NameandTitleOrganizationalChart"/>
    <dgm:cxn modelId="{786E24E1-F1F3-4CA8-9F4E-78BB4C3F5DFE}" type="presParOf" srcId="{E7E70DB4-8D1F-4017-8C0C-AB9DD2EB8B7B}" destId="{649288AC-CB15-4ADC-84FC-8FECC485042E}" srcOrd="1" destOrd="0" presId="urn:microsoft.com/office/officeart/2008/layout/NameandTitleOrganizationalChart"/>
    <dgm:cxn modelId="{DD25C927-83BC-41D6-BAA3-A76A0D83A801}" type="presParOf" srcId="{E7E70DB4-8D1F-4017-8C0C-AB9DD2EB8B7B}" destId="{0CB9FE92-B339-4F72-957B-7273C8E20C0F}" srcOrd="2" destOrd="0" presId="urn:microsoft.com/office/officeart/2008/layout/NameandTitleOrganizationalChart"/>
    <dgm:cxn modelId="{2E9CB7FF-13EE-4A36-A915-933583504D7B}" type="presParOf" srcId="{0CB9FE92-B339-4F72-957B-7273C8E20C0F}" destId="{DAA0E16E-6212-4D13-A26D-7290ADC24001}" srcOrd="0" destOrd="0" presId="urn:microsoft.com/office/officeart/2008/layout/NameandTitleOrganizationalChart"/>
    <dgm:cxn modelId="{E70FBBFB-BEB5-482C-B4FA-59312612FF8A}" type="presParOf" srcId="{0CB9FE92-B339-4F72-957B-7273C8E20C0F}" destId="{05E1A016-3408-4125-9DCC-441DA3D2C8D0}" srcOrd="1" destOrd="0" presId="urn:microsoft.com/office/officeart/2008/layout/NameandTitleOrganizationalChart"/>
    <dgm:cxn modelId="{5D891239-16F7-45DB-9AD4-9D3CE15720D4}" type="presParOf" srcId="{05E1A016-3408-4125-9DCC-441DA3D2C8D0}" destId="{56D73120-E263-485E-BCD8-BDEC9539F0E2}" srcOrd="0" destOrd="0" presId="urn:microsoft.com/office/officeart/2008/layout/NameandTitleOrganizationalChart"/>
    <dgm:cxn modelId="{DD27C0B7-8A7A-454F-A8A0-FBD49FA75BE4}" type="presParOf" srcId="{56D73120-E263-485E-BCD8-BDEC9539F0E2}" destId="{66D7B79B-4CF5-49EF-A5C4-7E91058ACDBB}" srcOrd="0" destOrd="0" presId="urn:microsoft.com/office/officeart/2008/layout/NameandTitleOrganizationalChart"/>
    <dgm:cxn modelId="{B0275851-4241-4729-9664-8161D9AF94DA}" type="presParOf" srcId="{56D73120-E263-485E-BCD8-BDEC9539F0E2}" destId="{FD1D1D2F-70C1-4CC3-8737-4201A2234A49}" srcOrd="1" destOrd="0" presId="urn:microsoft.com/office/officeart/2008/layout/NameandTitleOrganizationalChart"/>
    <dgm:cxn modelId="{937A312E-95BF-4A1A-BE3D-94672FD3D6FE}" type="presParOf" srcId="{56D73120-E263-485E-BCD8-BDEC9539F0E2}" destId="{F809CCC2-6B7D-43CD-9BAF-95A3BA9B614C}" srcOrd="2" destOrd="0" presId="urn:microsoft.com/office/officeart/2008/layout/NameandTitleOrganizationalChart"/>
    <dgm:cxn modelId="{DD78BD6F-FD7C-4347-A3E0-78D709E681E4}" type="presParOf" srcId="{05E1A016-3408-4125-9DCC-441DA3D2C8D0}" destId="{748C27AE-CF6B-492E-8121-009B1DADF9BB}" srcOrd="1" destOrd="0" presId="urn:microsoft.com/office/officeart/2008/layout/NameandTitleOrganizationalChart"/>
    <dgm:cxn modelId="{B3867FF3-26EF-4F6B-A527-C2FBC696A6AF}" type="presParOf" srcId="{05E1A016-3408-4125-9DCC-441DA3D2C8D0}" destId="{8ECC422D-B2F0-42E3-ABD8-59CF2EC8AD45}" srcOrd="2" destOrd="0" presId="urn:microsoft.com/office/officeart/2008/layout/NameandTitleOrganizationalChart"/>
    <dgm:cxn modelId="{8D530C73-549A-4FE1-A484-08C61535847F}" type="presParOf" srcId="{8ECC422D-B2F0-42E3-ABD8-59CF2EC8AD45}" destId="{37A2AB8D-7D02-4653-B480-836B5C2117B2}" srcOrd="0" destOrd="0" presId="urn:microsoft.com/office/officeart/2008/layout/NameandTitleOrganizationalChart"/>
    <dgm:cxn modelId="{C3493993-6DCD-4FF7-B4CC-F4947B7A8A77}" type="presParOf" srcId="{8ECC422D-B2F0-42E3-ABD8-59CF2EC8AD45}" destId="{822BC9E9-633B-40F4-B791-7B8264D403D5}" srcOrd="1" destOrd="0" presId="urn:microsoft.com/office/officeart/2008/layout/NameandTitleOrganizationalChart"/>
    <dgm:cxn modelId="{7CE56FAF-2EFA-4FA3-9BDD-1BD51B7407F1}" type="presParOf" srcId="{822BC9E9-633B-40F4-B791-7B8264D403D5}" destId="{A07C127A-711E-441B-B643-784CF0342A44}" srcOrd="0" destOrd="0" presId="urn:microsoft.com/office/officeart/2008/layout/NameandTitleOrganizationalChart"/>
    <dgm:cxn modelId="{51E67E0C-2B21-4810-AE3E-8DF6BE5FEB56}" type="presParOf" srcId="{A07C127A-711E-441B-B643-784CF0342A44}" destId="{B49C305E-6F59-484E-BA61-3C820B057B35}" srcOrd="0" destOrd="0" presId="urn:microsoft.com/office/officeart/2008/layout/NameandTitleOrganizationalChart"/>
    <dgm:cxn modelId="{B9DC4AF0-62AF-484B-A8B4-3E66FEB8AAA4}" type="presParOf" srcId="{A07C127A-711E-441B-B643-784CF0342A44}" destId="{47F8ADF0-F721-42D7-93F2-4AB8354A6F2C}" srcOrd="1" destOrd="0" presId="urn:microsoft.com/office/officeart/2008/layout/NameandTitleOrganizationalChart"/>
    <dgm:cxn modelId="{E32E48CD-5CFA-4D1D-A68A-EF4B17CE2C9A}" type="presParOf" srcId="{A07C127A-711E-441B-B643-784CF0342A44}" destId="{EC5B3E83-F8D9-4C9D-A5B4-B40D97B9EB97}" srcOrd="2" destOrd="0" presId="urn:microsoft.com/office/officeart/2008/layout/NameandTitleOrganizationalChart"/>
    <dgm:cxn modelId="{F3800FBE-79AE-451C-96AD-8834F62C7F4D}" type="presParOf" srcId="{822BC9E9-633B-40F4-B791-7B8264D403D5}" destId="{BBFB2A8C-FF07-43DF-AC79-3C6740EBC7B9}" srcOrd="1" destOrd="0" presId="urn:microsoft.com/office/officeart/2008/layout/NameandTitleOrganizationalChart"/>
    <dgm:cxn modelId="{7E331761-99AB-44F8-958B-B54D7C85FC4F}" type="presParOf" srcId="{822BC9E9-633B-40F4-B791-7B8264D403D5}" destId="{BF4E486D-EA30-4FFE-ABFA-0641D742BB6D}" srcOrd="2" destOrd="0" presId="urn:microsoft.com/office/officeart/2008/layout/NameandTitleOrganizationalChart"/>
    <dgm:cxn modelId="{A4E60919-31DC-446C-81C2-169BC0B2B7BE}" type="presParOf" srcId="{0CB9FE92-B339-4F72-957B-7273C8E20C0F}" destId="{BCE09CF2-DC05-420A-832D-145168E0413A}" srcOrd="2" destOrd="0" presId="urn:microsoft.com/office/officeart/2008/layout/NameandTitleOrganizationalChart"/>
    <dgm:cxn modelId="{60A47725-F2EF-404B-837A-4947821ABF71}" type="presParOf" srcId="{0CB9FE92-B339-4F72-957B-7273C8E20C0F}" destId="{FF3AC999-9FE1-48C7-BB43-21A3A0ADA5D7}" srcOrd="3" destOrd="0" presId="urn:microsoft.com/office/officeart/2008/layout/NameandTitleOrganizationalChart"/>
    <dgm:cxn modelId="{FF9D7C66-D506-4233-9612-E35110ECA0F8}" type="presParOf" srcId="{FF3AC999-9FE1-48C7-BB43-21A3A0ADA5D7}" destId="{17412FC3-4C86-41D9-A5B5-525546CC27B5}" srcOrd="0" destOrd="0" presId="urn:microsoft.com/office/officeart/2008/layout/NameandTitleOrganizationalChart"/>
    <dgm:cxn modelId="{5A8814F6-4BED-4BAE-8F43-6E206BE2B9CD}" type="presParOf" srcId="{17412FC3-4C86-41D9-A5B5-525546CC27B5}" destId="{FA71FED1-D485-4A76-9AF5-37730F05CC8D}" srcOrd="0" destOrd="0" presId="urn:microsoft.com/office/officeart/2008/layout/NameandTitleOrganizationalChart"/>
    <dgm:cxn modelId="{9F6F1E66-9FC2-4DE1-853E-C4C7733D2D08}" type="presParOf" srcId="{17412FC3-4C86-41D9-A5B5-525546CC27B5}" destId="{93FA9691-093A-4920-BF92-B4E2239A7193}" srcOrd="1" destOrd="0" presId="urn:microsoft.com/office/officeart/2008/layout/NameandTitleOrganizationalChart"/>
    <dgm:cxn modelId="{F0EB8C7D-9B1D-47F7-B717-22192EE60E18}" type="presParOf" srcId="{17412FC3-4C86-41D9-A5B5-525546CC27B5}" destId="{6AADDB55-C7B5-4B21-8CDD-5E101658CB8F}" srcOrd="2" destOrd="0" presId="urn:microsoft.com/office/officeart/2008/layout/NameandTitleOrganizationalChart"/>
    <dgm:cxn modelId="{60F49543-F015-4F08-9044-EDD348B88799}" type="presParOf" srcId="{FF3AC999-9FE1-48C7-BB43-21A3A0ADA5D7}" destId="{E2E6E245-2BE0-4F11-81BA-49252AF91110}" srcOrd="1" destOrd="0" presId="urn:microsoft.com/office/officeart/2008/layout/NameandTitleOrganizationalChart"/>
    <dgm:cxn modelId="{391BEA70-CAAB-4F63-AAE7-9AA949E07736}" type="presParOf" srcId="{FF3AC999-9FE1-48C7-BB43-21A3A0ADA5D7}" destId="{FA553345-FFC2-4F43-9D74-CD2F07E6FA12}" srcOrd="2" destOrd="0" presId="urn:microsoft.com/office/officeart/2008/layout/NameandTitleOrganizationalChart"/>
    <dgm:cxn modelId="{F9269FC5-B4D0-4712-A0B3-A0A0D4F21A58}" type="presParOf" srcId="{FA553345-FFC2-4F43-9D74-CD2F07E6FA12}" destId="{1010C639-F272-4CC1-860B-50D7641B001E}" srcOrd="0" destOrd="0" presId="urn:microsoft.com/office/officeart/2008/layout/NameandTitleOrganizationalChart"/>
    <dgm:cxn modelId="{43D20C98-3F34-4E01-A03D-C5B3BFE07A46}" type="presParOf" srcId="{FA553345-FFC2-4F43-9D74-CD2F07E6FA12}" destId="{D14CF508-4DD6-4CCF-AED2-670A70F401C9}" srcOrd="1" destOrd="0" presId="urn:microsoft.com/office/officeart/2008/layout/NameandTitleOrganizationalChart"/>
    <dgm:cxn modelId="{0ED3719F-0805-4813-8535-75248AAB1857}" type="presParOf" srcId="{D14CF508-4DD6-4CCF-AED2-670A70F401C9}" destId="{2BBF5C22-177B-4EBC-8250-F2FC2880F878}" srcOrd="0" destOrd="0" presId="urn:microsoft.com/office/officeart/2008/layout/NameandTitleOrganizationalChart"/>
    <dgm:cxn modelId="{45F80E2C-C5D2-4426-8FFF-64B60E3D8446}" type="presParOf" srcId="{2BBF5C22-177B-4EBC-8250-F2FC2880F878}" destId="{E29D3954-9D1B-449D-9FB4-8567C7F63218}" srcOrd="0" destOrd="0" presId="urn:microsoft.com/office/officeart/2008/layout/NameandTitleOrganizationalChart"/>
    <dgm:cxn modelId="{358D5254-B008-49EB-A0D4-5E316558C142}" type="presParOf" srcId="{2BBF5C22-177B-4EBC-8250-F2FC2880F878}" destId="{2E09AE33-2CB7-41CB-AF82-285CD7CC6C9A}" srcOrd="1" destOrd="0" presId="urn:microsoft.com/office/officeart/2008/layout/NameandTitleOrganizationalChart"/>
    <dgm:cxn modelId="{1DED3428-2D49-4E60-839C-D5480AB3ECF8}" type="presParOf" srcId="{2BBF5C22-177B-4EBC-8250-F2FC2880F878}" destId="{1FA5C6BE-9023-4B56-BCA4-B6CDDC10F309}" srcOrd="2" destOrd="0" presId="urn:microsoft.com/office/officeart/2008/layout/NameandTitleOrganizationalChart"/>
    <dgm:cxn modelId="{5679258D-ED7E-4A09-AC17-90BAA57B792D}" type="presParOf" srcId="{D14CF508-4DD6-4CCF-AED2-670A70F401C9}" destId="{9304E77F-1A56-458F-8596-0E4C53A106A7}" srcOrd="1" destOrd="0" presId="urn:microsoft.com/office/officeart/2008/layout/NameandTitleOrganizationalChart"/>
    <dgm:cxn modelId="{0AEA369E-BE6E-463F-ABD1-AC0FD47FEB22}" type="presParOf" srcId="{D14CF508-4DD6-4CCF-AED2-670A70F401C9}" destId="{C7EB98C8-8ADA-4E3B-B26F-C46B5ADA3DF0}" srcOrd="2" destOrd="0" presId="urn:microsoft.com/office/officeart/2008/layout/NameandTitleOrganizationalChart"/>
  </dgm:cxnLst>
  <dgm:bg/>
  <dgm:whole/>
</dgm:dataModel>
</file>

<file path=ppt/diagrams/data9.xml><?xml version="1.0" encoding="utf-8"?>
<dgm:dataModel xmlns:dgm="http://schemas.openxmlformats.org/drawingml/2006/diagram" xmlns:a="http://schemas.openxmlformats.org/drawingml/2006/main">
  <dgm:ptLst>
    <dgm:pt modelId="{AE1ECF37-414D-4A7D-945C-FF33585A0503}" type="doc">
      <dgm:prSet loTypeId="urn:microsoft.com/office/officeart/2008/layout/NameandTitleOrganizationalChart" loCatId="hierarchy" qsTypeId="urn:microsoft.com/office/officeart/2005/8/quickstyle/3d7" qsCatId="3D" csTypeId="urn:microsoft.com/office/officeart/2005/8/colors/colorful2" csCatId="colorful" phldr="1"/>
      <dgm:spPr/>
      <dgm:t>
        <a:bodyPr/>
        <a:lstStyle/>
        <a:p>
          <a:endParaRPr lang="tr-TR"/>
        </a:p>
      </dgm:t>
    </dgm:pt>
    <dgm:pt modelId="{2F0E4AA0-B2C0-4183-A0B2-0D5751152F6E}">
      <dgm:prSet phldrT="[Metin]"/>
      <dgm:spPr/>
      <dgm:t>
        <a:bodyPr/>
        <a:lstStyle/>
        <a:p>
          <a:r>
            <a:rPr lang="tr-TR" dirty="0" smtClean="0">
              <a:latin typeface="Hobo Std" panose="020B0803040709020204" pitchFamily="34" charset="0"/>
            </a:rPr>
            <a:t>16</a:t>
          </a:r>
          <a:endParaRPr lang="tr-TR" dirty="0">
            <a:latin typeface="Hobo Std" panose="020B0803040709020204" pitchFamily="34" charset="0"/>
          </a:endParaRPr>
        </a:p>
      </dgm:t>
    </dgm:pt>
    <dgm:pt modelId="{DFC29C43-E9B0-4C4E-A923-11005B876D0C}" type="parTrans" cxnId="{820E2197-E99C-4BA3-B35C-DFF04C728C15}">
      <dgm:prSet/>
      <dgm:spPr/>
      <dgm:t>
        <a:bodyPr/>
        <a:lstStyle/>
        <a:p>
          <a:endParaRPr lang="tr-TR"/>
        </a:p>
      </dgm:t>
    </dgm:pt>
    <dgm:pt modelId="{D402EB85-43D9-4507-AAB3-5BBBF32F57A6}" type="sibTrans" cxnId="{820E2197-E99C-4BA3-B35C-DFF04C728C15}">
      <dgm:prSet/>
      <dgm:spPr/>
      <dgm:t>
        <a:bodyPr/>
        <a:lstStyle/>
        <a:p>
          <a:r>
            <a:rPr lang="tr-TR" dirty="0">
              <a:latin typeface="Cambria" panose="02040503050406030204" pitchFamily="18" charset="0"/>
            </a:rPr>
            <a:t>TOPLAM </a:t>
          </a:r>
          <a:r>
            <a:rPr lang="tr-TR" dirty="0" smtClean="0">
              <a:latin typeface="Cambria" panose="02040503050406030204" pitchFamily="18" charset="0"/>
            </a:rPr>
            <a:t>KURS SAYIS</a:t>
          </a:r>
          <a:endParaRPr lang="tr-TR" dirty="0">
            <a:latin typeface="Cambria" panose="02040503050406030204" pitchFamily="18" charset="0"/>
          </a:endParaRPr>
        </a:p>
      </dgm:t>
    </dgm:pt>
    <dgm:pt modelId="{723E167E-3840-40D9-BDF3-66C806B9287C}"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128DDE66-5D1A-43F3-9E9D-019280FF853F}" type="parTrans" cxnId="{EDD7D8CA-8FB0-40A1-824F-43BD1C4297DC}">
      <dgm:prSet/>
      <dgm:spPr/>
      <dgm:t>
        <a:bodyPr/>
        <a:lstStyle/>
        <a:p>
          <a:endParaRPr lang="tr-TR"/>
        </a:p>
      </dgm:t>
    </dgm:pt>
    <dgm:pt modelId="{015F36FA-452C-4DF6-A966-9A2D2AD1E9BB}" type="sibTrans" cxnId="{EDD7D8CA-8FB0-40A1-824F-43BD1C4297DC}">
      <dgm:prSet/>
      <dgm:spPr/>
      <dgm:t>
        <a:bodyPr/>
        <a:lstStyle/>
        <a:p>
          <a:r>
            <a:rPr lang="tr-TR" dirty="0" smtClean="0">
              <a:latin typeface="Cambria" panose="02040503050406030204" pitchFamily="18" charset="0"/>
            </a:rPr>
            <a:t>KÖY KURS</a:t>
          </a:r>
          <a:endParaRPr lang="tr-TR" dirty="0">
            <a:latin typeface="Cambria" panose="02040503050406030204" pitchFamily="18" charset="0"/>
          </a:endParaRPr>
        </a:p>
      </dgm:t>
    </dgm:pt>
    <dgm:pt modelId="{9578DD02-A4EB-4C7C-A879-54A7E6190BD3}" type="asst">
      <dgm:prSet phldrT="[Metin]"/>
      <dgm:spPr/>
      <dgm:t>
        <a:bodyPr/>
        <a:lstStyle/>
        <a:p>
          <a:r>
            <a:rPr lang="tr-TR" dirty="0" smtClean="0">
              <a:latin typeface="Hobo Std" panose="020B0803040709020204" pitchFamily="34" charset="0"/>
            </a:rPr>
            <a:t>16</a:t>
          </a:r>
          <a:endParaRPr lang="tr-TR" dirty="0">
            <a:latin typeface="Hobo Std" panose="020B0803040709020204" pitchFamily="34" charset="0"/>
          </a:endParaRPr>
        </a:p>
      </dgm:t>
    </dgm:pt>
    <dgm:pt modelId="{3C874C1A-B95F-46B8-A482-AFBE13B327AF}" type="parTrans" cxnId="{3A0365B7-7A64-4DC8-870C-C1A41984D3D8}">
      <dgm:prSet/>
      <dgm:spPr/>
      <dgm:t>
        <a:bodyPr/>
        <a:lstStyle/>
        <a:p>
          <a:endParaRPr lang="tr-TR"/>
        </a:p>
      </dgm:t>
    </dgm:pt>
    <dgm:pt modelId="{92D251AE-54BA-4C3D-B669-248CE962CB0A}" type="sibTrans" cxnId="{3A0365B7-7A64-4DC8-870C-C1A41984D3D8}">
      <dgm:prSet/>
      <dgm:spPr/>
      <dgm:t>
        <a:bodyPr/>
        <a:lstStyle/>
        <a:p>
          <a:r>
            <a:rPr lang="tr-TR" dirty="0" smtClean="0">
              <a:latin typeface="Cambria" panose="02040503050406030204" pitchFamily="18" charset="0"/>
            </a:rPr>
            <a:t>MERKEZ KURS</a:t>
          </a:r>
          <a:endParaRPr lang="tr-TR" dirty="0">
            <a:latin typeface="Cambria" panose="02040503050406030204" pitchFamily="18" charset="0"/>
          </a:endParaRPr>
        </a:p>
      </dgm:t>
    </dgm:pt>
    <dgm:pt modelId="{A31B31E3-D83C-433D-995F-EC5EAFF89B7E}" type="asst">
      <dgm:prSet phldrT="[Metin]"/>
      <dgm:spPr/>
      <dgm:t>
        <a:bodyPr/>
        <a:lstStyle/>
        <a:p>
          <a:r>
            <a:rPr lang="tr-TR" dirty="0" smtClean="0">
              <a:latin typeface="Hobo Std" panose="020B0803040709020204" pitchFamily="34" charset="0"/>
            </a:rPr>
            <a:t>-</a:t>
          </a:r>
          <a:endParaRPr lang="tr-TR" dirty="0">
            <a:latin typeface="Hobo Std" panose="020B0803040709020204" pitchFamily="34" charset="0"/>
          </a:endParaRPr>
        </a:p>
      </dgm:t>
    </dgm:pt>
    <dgm:pt modelId="{41F15A72-4E53-4B91-A8B8-DDDBEB1407E6}" type="parTrans" cxnId="{0BC59112-0486-4522-9CD0-20EFCB30882D}">
      <dgm:prSet/>
      <dgm:spPr/>
      <dgm:t>
        <a:bodyPr/>
        <a:lstStyle/>
        <a:p>
          <a:endParaRPr lang="tr-TR"/>
        </a:p>
      </dgm:t>
    </dgm:pt>
    <dgm:pt modelId="{9FA5B913-BFCE-4A7A-9E76-89982C8FF865}" type="sibTrans" cxnId="{0BC59112-0486-4522-9CD0-20EFCB30882D}">
      <dgm:prSet/>
      <dgm:spPr/>
      <dgm:t>
        <a:bodyPr/>
        <a:lstStyle/>
        <a:p>
          <a:r>
            <a:rPr lang="tr-TR" dirty="0" smtClean="0">
              <a:latin typeface="Cambria" panose="02040503050406030204" pitchFamily="18" charset="0"/>
            </a:rPr>
            <a:t>KÖYKURSİYER</a:t>
          </a:r>
          <a:endParaRPr lang="tr-TR" dirty="0">
            <a:latin typeface="Cambria" panose="02040503050406030204" pitchFamily="18" charset="0"/>
          </a:endParaRPr>
        </a:p>
      </dgm:t>
    </dgm:pt>
    <dgm:pt modelId="{1333A538-016D-4C01-BACC-3248173B21C7}" type="asst">
      <dgm:prSet phldrT="[Metin]"/>
      <dgm:spPr/>
      <dgm:t>
        <a:bodyPr/>
        <a:lstStyle/>
        <a:p>
          <a:r>
            <a:rPr lang="tr-TR" dirty="0" smtClean="0">
              <a:latin typeface="Hobo Std" panose="020B0803040709020204" pitchFamily="34" charset="0"/>
            </a:rPr>
            <a:t>238</a:t>
          </a:r>
          <a:endParaRPr lang="tr-TR" dirty="0">
            <a:latin typeface="Hobo Std" panose="020B0803040709020204" pitchFamily="34" charset="0"/>
          </a:endParaRPr>
        </a:p>
      </dgm:t>
    </dgm:pt>
    <dgm:pt modelId="{965558B9-F8C8-44FC-8BB2-8FCEBF66E6F2}" type="parTrans" cxnId="{636694C4-F024-419F-9D0C-1B89FB8DCEA0}">
      <dgm:prSet/>
      <dgm:spPr/>
      <dgm:t>
        <a:bodyPr/>
        <a:lstStyle/>
        <a:p>
          <a:endParaRPr lang="tr-TR"/>
        </a:p>
      </dgm:t>
    </dgm:pt>
    <dgm:pt modelId="{195B0538-16FC-4659-8300-3E67A63ADF92}" type="sibTrans" cxnId="{636694C4-F024-419F-9D0C-1B89FB8DCEA0}">
      <dgm:prSet/>
      <dgm:spPr/>
      <dgm:t>
        <a:bodyPr/>
        <a:lstStyle/>
        <a:p>
          <a:r>
            <a:rPr lang="tr-TR" dirty="0" smtClean="0">
              <a:latin typeface="Cambria" panose="02040503050406030204" pitchFamily="18" charset="0"/>
            </a:rPr>
            <a:t>MERKEZKURSİYER</a:t>
          </a:r>
          <a:endParaRPr lang="tr-TR" dirty="0">
            <a:latin typeface="Cambria" panose="02040503050406030204" pitchFamily="18" charset="0"/>
          </a:endParaRPr>
        </a:p>
      </dgm:t>
    </dgm:pt>
    <dgm:pt modelId="{F4600925-29C6-4AEC-ACDD-B2799F35EABD}" type="pres">
      <dgm:prSet presAssocID="{AE1ECF37-414D-4A7D-945C-FF33585A0503}" presName="hierChild1" presStyleCnt="0">
        <dgm:presLayoutVars>
          <dgm:orgChart val="1"/>
          <dgm:chPref val="1"/>
          <dgm:dir/>
          <dgm:animOne val="branch"/>
          <dgm:animLvl val="lvl"/>
          <dgm:resizeHandles/>
        </dgm:presLayoutVars>
      </dgm:prSet>
      <dgm:spPr/>
      <dgm:t>
        <a:bodyPr/>
        <a:lstStyle/>
        <a:p>
          <a:endParaRPr lang="tr-TR"/>
        </a:p>
      </dgm:t>
    </dgm:pt>
    <dgm:pt modelId="{E7E70DB4-8D1F-4017-8C0C-AB9DD2EB8B7B}" type="pres">
      <dgm:prSet presAssocID="{2F0E4AA0-B2C0-4183-A0B2-0D5751152F6E}" presName="hierRoot1" presStyleCnt="0">
        <dgm:presLayoutVars>
          <dgm:hierBranch val="init"/>
        </dgm:presLayoutVars>
      </dgm:prSet>
      <dgm:spPr/>
    </dgm:pt>
    <dgm:pt modelId="{1C3447C3-CAB0-45ED-AA19-A7136C289AFC}" type="pres">
      <dgm:prSet presAssocID="{2F0E4AA0-B2C0-4183-A0B2-0D5751152F6E}" presName="rootComposite1" presStyleCnt="0"/>
      <dgm:spPr/>
    </dgm:pt>
    <dgm:pt modelId="{EA64E2FE-DD92-4FBF-8DCA-1D4B9889E446}" type="pres">
      <dgm:prSet presAssocID="{2F0E4AA0-B2C0-4183-A0B2-0D5751152F6E}" presName="rootText1" presStyleLbl="node0" presStyleIdx="0" presStyleCnt="1">
        <dgm:presLayoutVars>
          <dgm:chMax/>
          <dgm:chPref val="3"/>
        </dgm:presLayoutVars>
      </dgm:prSet>
      <dgm:spPr/>
      <dgm:t>
        <a:bodyPr/>
        <a:lstStyle/>
        <a:p>
          <a:endParaRPr lang="tr-TR"/>
        </a:p>
      </dgm:t>
    </dgm:pt>
    <dgm:pt modelId="{3C3CB4CF-8235-4242-A353-0AC972C113C7}" type="pres">
      <dgm:prSet presAssocID="{2F0E4AA0-B2C0-4183-A0B2-0D5751152F6E}" presName="titleText1" presStyleLbl="fgAcc0" presStyleIdx="0" presStyleCnt="1">
        <dgm:presLayoutVars>
          <dgm:chMax val="0"/>
          <dgm:chPref val="0"/>
        </dgm:presLayoutVars>
      </dgm:prSet>
      <dgm:spPr/>
      <dgm:t>
        <a:bodyPr/>
        <a:lstStyle/>
        <a:p>
          <a:endParaRPr lang="tr-TR"/>
        </a:p>
      </dgm:t>
    </dgm:pt>
    <dgm:pt modelId="{55A0DB5C-F8EF-4D8E-B616-71BF30E5F632}" type="pres">
      <dgm:prSet presAssocID="{2F0E4AA0-B2C0-4183-A0B2-0D5751152F6E}" presName="rootConnector1" presStyleLbl="node1" presStyleIdx="0" presStyleCnt="0"/>
      <dgm:spPr/>
      <dgm:t>
        <a:bodyPr/>
        <a:lstStyle/>
        <a:p>
          <a:endParaRPr lang="tr-TR"/>
        </a:p>
      </dgm:t>
    </dgm:pt>
    <dgm:pt modelId="{649288AC-CB15-4ADC-84FC-8FECC485042E}" type="pres">
      <dgm:prSet presAssocID="{2F0E4AA0-B2C0-4183-A0B2-0D5751152F6E}" presName="hierChild2" presStyleCnt="0"/>
      <dgm:spPr/>
    </dgm:pt>
    <dgm:pt modelId="{0CB9FE92-B339-4F72-957B-7273C8E20C0F}" type="pres">
      <dgm:prSet presAssocID="{2F0E4AA0-B2C0-4183-A0B2-0D5751152F6E}" presName="hierChild3" presStyleCnt="0"/>
      <dgm:spPr/>
    </dgm:pt>
    <dgm:pt modelId="{DAA0E16E-6212-4D13-A26D-7290ADC24001}" type="pres">
      <dgm:prSet presAssocID="{128DDE66-5D1A-43F3-9E9D-019280FF853F}" presName="Name96" presStyleLbl="parChTrans1D2" presStyleIdx="0" presStyleCnt="2"/>
      <dgm:spPr/>
      <dgm:t>
        <a:bodyPr/>
        <a:lstStyle/>
        <a:p>
          <a:endParaRPr lang="tr-TR"/>
        </a:p>
      </dgm:t>
    </dgm:pt>
    <dgm:pt modelId="{05E1A016-3408-4125-9DCC-441DA3D2C8D0}" type="pres">
      <dgm:prSet presAssocID="{723E167E-3840-40D9-BDF3-66C806B9287C}" presName="hierRoot3" presStyleCnt="0">
        <dgm:presLayoutVars>
          <dgm:hierBranch val="init"/>
        </dgm:presLayoutVars>
      </dgm:prSet>
      <dgm:spPr/>
    </dgm:pt>
    <dgm:pt modelId="{56D73120-E263-485E-BCD8-BDEC9539F0E2}" type="pres">
      <dgm:prSet presAssocID="{723E167E-3840-40D9-BDF3-66C806B9287C}" presName="rootComposite3" presStyleCnt="0"/>
      <dgm:spPr/>
    </dgm:pt>
    <dgm:pt modelId="{66D7B79B-4CF5-49EF-A5C4-7E91058ACDBB}" type="pres">
      <dgm:prSet presAssocID="{723E167E-3840-40D9-BDF3-66C806B9287C}" presName="rootText3" presStyleLbl="asst1" presStyleIdx="0" presStyleCnt="4">
        <dgm:presLayoutVars>
          <dgm:chPref val="3"/>
        </dgm:presLayoutVars>
      </dgm:prSet>
      <dgm:spPr/>
      <dgm:t>
        <a:bodyPr/>
        <a:lstStyle/>
        <a:p>
          <a:endParaRPr lang="tr-TR"/>
        </a:p>
      </dgm:t>
    </dgm:pt>
    <dgm:pt modelId="{FD1D1D2F-70C1-4CC3-8737-4201A2234A49}" type="pres">
      <dgm:prSet presAssocID="{723E167E-3840-40D9-BDF3-66C806B9287C}" presName="titleText3" presStyleLbl="fgAcc2" presStyleIdx="0" presStyleCnt="4">
        <dgm:presLayoutVars>
          <dgm:chMax val="0"/>
          <dgm:chPref val="0"/>
        </dgm:presLayoutVars>
      </dgm:prSet>
      <dgm:spPr/>
      <dgm:t>
        <a:bodyPr/>
        <a:lstStyle/>
        <a:p>
          <a:endParaRPr lang="tr-TR"/>
        </a:p>
      </dgm:t>
    </dgm:pt>
    <dgm:pt modelId="{F809CCC2-6B7D-43CD-9BAF-95A3BA9B614C}" type="pres">
      <dgm:prSet presAssocID="{723E167E-3840-40D9-BDF3-66C806B9287C}" presName="rootConnector3" presStyleLbl="asst1" presStyleIdx="0" presStyleCnt="4"/>
      <dgm:spPr/>
      <dgm:t>
        <a:bodyPr/>
        <a:lstStyle/>
        <a:p>
          <a:endParaRPr lang="tr-TR"/>
        </a:p>
      </dgm:t>
    </dgm:pt>
    <dgm:pt modelId="{748C27AE-CF6B-492E-8121-009B1DADF9BB}" type="pres">
      <dgm:prSet presAssocID="{723E167E-3840-40D9-BDF3-66C806B9287C}" presName="hierChild6" presStyleCnt="0"/>
      <dgm:spPr/>
    </dgm:pt>
    <dgm:pt modelId="{8ECC422D-B2F0-42E3-ABD8-59CF2EC8AD45}" type="pres">
      <dgm:prSet presAssocID="{723E167E-3840-40D9-BDF3-66C806B9287C}" presName="hierChild7" presStyleCnt="0"/>
      <dgm:spPr/>
    </dgm:pt>
    <dgm:pt modelId="{37A2AB8D-7D02-4653-B480-836B5C2117B2}" type="pres">
      <dgm:prSet presAssocID="{41F15A72-4E53-4B91-A8B8-DDDBEB1407E6}" presName="Name96" presStyleLbl="parChTrans1D3" presStyleIdx="0" presStyleCnt="2"/>
      <dgm:spPr/>
      <dgm:t>
        <a:bodyPr/>
        <a:lstStyle/>
        <a:p>
          <a:endParaRPr lang="tr-TR"/>
        </a:p>
      </dgm:t>
    </dgm:pt>
    <dgm:pt modelId="{822BC9E9-633B-40F4-B791-7B8264D403D5}" type="pres">
      <dgm:prSet presAssocID="{A31B31E3-D83C-433D-995F-EC5EAFF89B7E}" presName="hierRoot3" presStyleCnt="0">
        <dgm:presLayoutVars>
          <dgm:hierBranch val="init"/>
        </dgm:presLayoutVars>
      </dgm:prSet>
      <dgm:spPr/>
    </dgm:pt>
    <dgm:pt modelId="{A07C127A-711E-441B-B643-784CF0342A44}" type="pres">
      <dgm:prSet presAssocID="{A31B31E3-D83C-433D-995F-EC5EAFF89B7E}" presName="rootComposite3" presStyleCnt="0"/>
      <dgm:spPr/>
    </dgm:pt>
    <dgm:pt modelId="{B49C305E-6F59-484E-BA61-3C820B057B35}" type="pres">
      <dgm:prSet presAssocID="{A31B31E3-D83C-433D-995F-EC5EAFF89B7E}" presName="rootText3" presStyleLbl="asst1" presStyleIdx="1" presStyleCnt="4">
        <dgm:presLayoutVars>
          <dgm:chPref val="3"/>
        </dgm:presLayoutVars>
      </dgm:prSet>
      <dgm:spPr/>
      <dgm:t>
        <a:bodyPr/>
        <a:lstStyle/>
        <a:p>
          <a:endParaRPr lang="tr-TR"/>
        </a:p>
      </dgm:t>
    </dgm:pt>
    <dgm:pt modelId="{47F8ADF0-F721-42D7-93F2-4AB8354A6F2C}" type="pres">
      <dgm:prSet presAssocID="{A31B31E3-D83C-433D-995F-EC5EAFF89B7E}" presName="titleText3" presStyleLbl="fgAcc2" presStyleIdx="1" presStyleCnt="4">
        <dgm:presLayoutVars>
          <dgm:chMax val="0"/>
          <dgm:chPref val="0"/>
        </dgm:presLayoutVars>
      </dgm:prSet>
      <dgm:spPr/>
      <dgm:t>
        <a:bodyPr/>
        <a:lstStyle/>
        <a:p>
          <a:endParaRPr lang="tr-TR"/>
        </a:p>
      </dgm:t>
    </dgm:pt>
    <dgm:pt modelId="{EC5B3E83-F8D9-4C9D-A5B4-B40D97B9EB97}" type="pres">
      <dgm:prSet presAssocID="{A31B31E3-D83C-433D-995F-EC5EAFF89B7E}" presName="rootConnector3" presStyleLbl="asst1" presStyleIdx="1" presStyleCnt="4"/>
      <dgm:spPr/>
      <dgm:t>
        <a:bodyPr/>
        <a:lstStyle/>
        <a:p>
          <a:endParaRPr lang="tr-TR"/>
        </a:p>
      </dgm:t>
    </dgm:pt>
    <dgm:pt modelId="{BBFB2A8C-FF07-43DF-AC79-3C6740EBC7B9}" type="pres">
      <dgm:prSet presAssocID="{A31B31E3-D83C-433D-995F-EC5EAFF89B7E}" presName="hierChild6" presStyleCnt="0"/>
      <dgm:spPr/>
    </dgm:pt>
    <dgm:pt modelId="{BF4E486D-EA30-4FFE-ABFA-0641D742BB6D}" type="pres">
      <dgm:prSet presAssocID="{A31B31E3-D83C-433D-995F-EC5EAFF89B7E}" presName="hierChild7" presStyleCnt="0"/>
      <dgm:spPr/>
    </dgm:pt>
    <dgm:pt modelId="{BCE09CF2-DC05-420A-832D-145168E0413A}" type="pres">
      <dgm:prSet presAssocID="{3C874C1A-B95F-46B8-A482-AFBE13B327AF}" presName="Name96" presStyleLbl="parChTrans1D2" presStyleIdx="1" presStyleCnt="2"/>
      <dgm:spPr/>
      <dgm:t>
        <a:bodyPr/>
        <a:lstStyle/>
        <a:p>
          <a:endParaRPr lang="tr-TR"/>
        </a:p>
      </dgm:t>
    </dgm:pt>
    <dgm:pt modelId="{FF3AC999-9FE1-48C7-BB43-21A3A0ADA5D7}" type="pres">
      <dgm:prSet presAssocID="{9578DD02-A4EB-4C7C-A879-54A7E6190BD3}" presName="hierRoot3" presStyleCnt="0">
        <dgm:presLayoutVars>
          <dgm:hierBranch val="init"/>
        </dgm:presLayoutVars>
      </dgm:prSet>
      <dgm:spPr/>
    </dgm:pt>
    <dgm:pt modelId="{17412FC3-4C86-41D9-A5B5-525546CC27B5}" type="pres">
      <dgm:prSet presAssocID="{9578DD02-A4EB-4C7C-A879-54A7E6190BD3}" presName="rootComposite3" presStyleCnt="0"/>
      <dgm:spPr/>
    </dgm:pt>
    <dgm:pt modelId="{FA71FED1-D485-4A76-9AF5-37730F05CC8D}" type="pres">
      <dgm:prSet presAssocID="{9578DD02-A4EB-4C7C-A879-54A7E6190BD3}" presName="rootText3" presStyleLbl="asst1" presStyleIdx="2" presStyleCnt="4">
        <dgm:presLayoutVars>
          <dgm:chPref val="3"/>
        </dgm:presLayoutVars>
      </dgm:prSet>
      <dgm:spPr/>
      <dgm:t>
        <a:bodyPr/>
        <a:lstStyle/>
        <a:p>
          <a:endParaRPr lang="tr-TR"/>
        </a:p>
      </dgm:t>
    </dgm:pt>
    <dgm:pt modelId="{93FA9691-093A-4920-BF92-B4E2239A7193}" type="pres">
      <dgm:prSet presAssocID="{9578DD02-A4EB-4C7C-A879-54A7E6190BD3}" presName="titleText3" presStyleLbl="fgAcc2" presStyleIdx="2" presStyleCnt="4">
        <dgm:presLayoutVars>
          <dgm:chMax val="0"/>
          <dgm:chPref val="0"/>
        </dgm:presLayoutVars>
      </dgm:prSet>
      <dgm:spPr/>
      <dgm:t>
        <a:bodyPr/>
        <a:lstStyle/>
        <a:p>
          <a:endParaRPr lang="tr-TR"/>
        </a:p>
      </dgm:t>
    </dgm:pt>
    <dgm:pt modelId="{6AADDB55-C7B5-4B21-8CDD-5E101658CB8F}" type="pres">
      <dgm:prSet presAssocID="{9578DD02-A4EB-4C7C-A879-54A7E6190BD3}" presName="rootConnector3" presStyleLbl="asst1" presStyleIdx="2" presStyleCnt="4"/>
      <dgm:spPr/>
      <dgm:t>
        <a:bodyPr/>
        <a:lstStyle/>
        <a:p>
          <a:endParaRPr lang="tr-TR"/>
        </a:p>
      </dgm:t>
    </dgm:pt>
    <dgm:pt modelId="{E2E6E245-2BE0-4F11-81BA-49252AF91110}" type="pres">
      <dgm:prSet presAssocID="{9578DD02-A4EB-4C7C-A879-54A7E6190BD3}" presName="hierChild6" presStyleCnt="0"/>
      <dgm:spPr/>
    </dgm:pt>
    <dgm:pt modelId="{FA553345-FFC2-4F43-9D74-CD2F07E6FA12}" type="pres">
      <dgm:prSet presAssocID="{9578DD02-A4EB-4C7C-A879-54A7E6190BD3}" presName="hierChild7" presStyleCnt="0"/>
      <dgm:spPr/>
    </dgm:pt>
    <dgm:pt modelId="{1010C639-F272-4CC1-860B-50D7641B001E}" type="pres">
      <dgm:prSet presAssocID="{965558B9-F8C8-44FC-8BB2-8FCEBF66E6F2}" presName="Name96" presStyleLbl="parChTrans1D3" presStyleIdx="1" presStyleCnt="2"/>
      <dgm:spPr/>
      <dgm:t>
        <a:bodyPr/>
        <a:lstStyle/>
        <a:p>
          <a:endParaRPr lang="tr-TR"/>
        </a:p>
      </dgm:t>
    </dgm:pt>
    <dgm:pt modelId="{D14CF508-4DD6-4CCF-AED2-670A70F401C9}" type="pres">
      <dgm:prSet presAssocID="{1333A538-016D-4C01-BACC-3248173B21C7}" presName="hierRoot3" presStyleCnt="0">
        <dgm:presLayoutVars>
          <dgm:hierBranch val="init"/>
        </dgm:presLayoutVars>
      </dgm:prSet>
      <dgm:spPr/>
    </dgm:pt>
    <dgm:pt modelId="{2BBF5C22-177B-4EBC-8250-F2FC2880F878}" type="pres">
      <dgm:prSet presAssocID="{1333A538-016D-4C01-BACC-3248173B21C7}" presName="rootComposite3" presStyleCnt="0"/>
      <dgm:spPr/>
    </dgm:pt>
    <dgm:pt modelId="{E29D3954-9D1B-449D-9FB4-8567C7F63218}" type="pres">
      <dgm:prSet presAssocID="{1333A538-016D-4C01-BACC-3248173B21C7}" presName="rootText3" presStyleLbl="asst1" presStyleIdx="3" presStyleCnt="4">
        <dgm:presLayoutVars>
          <dgm:chPref val="3"/>
        </dgm:presLayoutVars>
      </dgm:prSet>
      <dgm:spPr/>
      <dgm:t>
        <a:bodyPr/>
        <a:lstStyle/>
        <a:p>
          <a:endParaRPr lang="tr-TR"/>
        </a:p>
      </dgm:t>
    </dgm:pt>
    <dgm:pt modelId="{2E09AE33-2CB7-41CB-AF82-285CD7CC6C9A}" type="pres">
      <dgm:prSet presAssocID="{1333A538-016D-4C01-BACC-3248173B21C7}" presName="titleText3" presStyleLbl="fgAcc2" presStyleIdx="3" presStyleCnt="4">
        <dgm:presLayoutVars>
          <dgm:chMax val="0"/>
          <dgm:chPref val="0"/>
        </dgm:presLayoutVars>
      </dgm:prSet>
      <dgm:spPr/>
      <dgm:t>
        <a:bodyPr/>
        <a:lstStyle/>
        <a:p>
          <a:endParaRPr lang="tr-TR"/>
        </a:p>
      </dgm:t>
    </dgm:pt>
    <dgm:pt modelId="{1FA5C6BE-9023-4B56-BCA4-B6CDDC10F309}" type="pres">
      <dgm:prSet presAssocID="{1333A538-016D-4C01-BACC-3248173B21C7}" presName="rootConnector3" presStyleLbl="asst1" presStyleIdx="3" presStyleCnt="4"/>
      <dgm:spPr/>
      <dgm:t>
        <a:bodyPr/>
        <a:lstStyle/>
        <a:p>
          <a:endParaRPr lang="tr-TR"/>
        </a:p>
      </dgm:t>
    </dgm:pt>
    <dgm:pt modelId="{9304E77F-1A56-458F-8596-0E4C53A106A7}" type="pres">
      <dgm:prSet presAssocID="{1333A538-016D-4C01-BACC-3248173B21C7}" presName="hierChild6" presStyleCnt="0"/>
      <dgm:spPr/>
    </dgm:pt>
    <dgm:pt modelId="{C7EB98C8-8ADA-4E3B-B26F-C46B5ADA3DF0}" type="pres">
      <dgm:prSet presAssocID="{1333A538-016D-4C01-BACC-3248173B21C7}" presName="hierChild7" presStyleCnt="0"/>
      <dgm:spPr/>
    </dgm:pt>
  </dgm:ptLst>
  <dgm:cxnLst>
    <dgm:cxn modelId="{C719C936-047C-4881-A7F6-B0716C1F608B}" type="presOf" srcId="{92D251AE-54BA-4C3D-B669-248CE962CB0A}" destId="{93FA9691-093A-4920-BF92-B4E2239A7193}" srcOrd="0" destOrd="0" presId="urn:microsoft.com/office/officeart/2008/layout/NameandTitleOrganizationalChart"/>
    <dgm:cxn modelId="{3A0365B7-7A64-4DC8-870C-C1A41984D3D8}" srcId="{2F0E4AA0-B2C0-4183-A0B2-0D5751152F6E}" destId="{9578DD02-A4EB-4C7C-A879-54A7E6190BD3}" srcOrd="1" destOrd="0" parTransId="{3C874C1A-B95F-46B8-A482-AFBE13B327AF}" sibTransId="{92D251AE-54BA-4C3D-B669-248CE962CB0A}"/>
    <dgm:cxn modelId="{159ADD95-E2B8-4D78-8CED-ACD7E8A2E78C}" type="presOf" srcId="{1333A538-016D-4C01-BACC-3248173B21C7}" destId="{E29D3954-9D1B-449D-9FB4-8567C7F63218}" srcOrd="0" destOrd="0" presId="urn:microsoft.com/office/officeart/2008/layout/NameandTitleOrganizationalChart"/>
    <dgm:cxn modelId="{7565A356-C2DF-4D9C-A1BA-9BF5BE30E9D0}" type="presOf" srcId="{015F36FA-452C-4DF6-A966-9A2D2AD1E9BB}" destId="{FD1D1D2F-70C1-4CC3-8737-4201A2234A49}" srcOrd="0" destOrd="0" presId="urn:microsoft.com/office/officeart/2008/layout/NameandTitleOrganizationalChart"/>
    <dgm:cxn modelId="{1A4F1446-43F7-401A-96D2-7705EB4A512E}" type="presOf" srcId="{9578DD02-A4EB-4C7C-A879-54A7E6190BD3}" destId="{6AADDB55-C7B5-4B21-8CDD-5E101658CB8F}" srcOrd="1" destOrd="0" presId="urn:microsoft.com/office/officeart/2008/layout/NameandTitleOrganizationalChart"/>
    <dgm:cxn modelId="{8F0E90E2-7933-497E-8054-40F43CEADE5E}" type="presOf" srcId="{D402EB85-43D9-4507-AAB3-5BBBF32F57A6}" destId="{3C3CB4CF-8235-4242-A353-0AC972C113C7}" srcOrd="0" destOrd="0" presId="urn:microsoft.com/office/officeart/2008/layout/NameandTitleOrganizationalChart"/>
    <dgm:cxn modelId="{AED6DA38-07B0-4ABF-81E9-8B4B1E15CD40}" type="presOf" srcId="{128DDE66-5D1A-43F3-9E9D-019280FF853F}" destId="{DAA0E16E-6212-4D13-A26D-7290ADC24001}" srcOrd="0" destOrd="0" presId="urn:microsoft.com/office/officeart/2008/layout/NameandTitleOrganizationalChart"/>
    <dgm:cxn modelId="{A64F5CCD-53A2-405D-BB59-21823667829E}" type="presOf" srcId="{1333A538-016D-4C01-BACC-3248173B21C7}" destId="{1FA5C6BE-9023-4B56-BCA4-B6CDDC10F309}" srcOrd="1" destOrd="0" presId="urn:microsoft.com/office/officeart/2008/layout/NameandTitleOrganizationalChart"/>
    <dgm:cxn modelId="{C4F205EE-A6EC-49DA-A563-D7B40B42F7B8}" type="presOf" srcId="{3C874C1A-B95F-46B8-A482-AFBE13B327AF}" destId="{BCE09CF2-DC05-420A-832D-145168E0413A}" srcOrd="0" destOrd="0" presId="urn:microsoft.com/office/officeart/2008/layout/NameandTitleOrganizationalChart"/>
    <dgm:cxn modelId="{0BC59112-0486-4522-9CD0-20EFCB30882D}" srcId="{723E167E-3840-40D9-BDF3-66C806B9287C}" destId="{A31B31E3-D83C-433D-995F-EC5EAFF89B7E}" srcOrd="0" destOrd="0" parTransId="{41F15A72-4E53-4B91-A8B8-DDDBEB1407E6}" sibTransId="{9FA5B913-BFCE-4A7A-9E76-89982C8FF865}"/>
    <dgm:cxn modelId="{76254A74-F942-402D-A1AB-24AFB1029014}" type="presOf" srcId="{965558B9-F8C8-44FC-8BB2-8FCEBF66E6F2}" destId="{1010C639-F272-4CC1-860B-50D7641B001E}" srcOrd="0" destOrd="0" presId="urn:microsoft.com/office/officeart/2008/layout/NameandTitleOrganizationalChart"/>
    <dgm:cxn modelId="{566B04DA-4E89-41D0-941E-11AC2EECA173}" type="presOf" srcId="{A31B31E3-D83C-433D-995F-EC5EAFF89B7E}" destId="{B49C305E-6F59-484E-BA61-3C820B057B35}" srcOrd="0" destOrd="0" presId="urn:microsoft.com/office/officeart/2008/layout/NameandTitleOrganizationalChart"/>
    <dgm:cxn modelId="{602C816D-A779-4910-A3FD-D0CB8697AE0C}" type="presOf" srcId="{9578DD02-A4EB-4C7C-A879-54A7E6190BD3}" destId="{FA71FED1-D485-4A76-9AF5-37730F05CC8D}" srcOrd="0" destOrd="0" presId="urn:microsoft.com/office/officeart/2008/layout/NameandTitleOrganizationalChart"/>
    <dgm:cxn modelId="{5BB3C78D-327E-4AF3-8DA1-B4CBB0202A92}" type="presOf" srcId="{AE1ECF37-414D-4A7D-945C-FF33585A0503}" destId="{F4600925-29C6-4AEC-ACDD-B2799F35EABD}" srcOrd="0" destOrd="0" presId="urn:microsoft.com/office/officeart/2008/layout/NameandTitleOrganizationalChart"/>
    <dgm:cxn modelId="{E86DA2C9-393B-4BBB-A26C-10B2D05E670A}" type="presOf" srcId="{41F15A72-4E53-4B91-A8B8-DDDBEB1407E6}" destId="{37A2AB8D-7D02-4653-B480-836B5C2117B2}" srcOrd="0" destOrd="0" presId="urn:microsoft.com/office/officeart/2008/layout/NameandTitleOrganizationalChart"/>
    <dgm:cxn modelId="{8594BBDD-24E5-4D72-A867-099708663ED2}" type="presOf" srcId="{723E167E-3840-40D9-BDF3-66C806B9287C}" destId="{F809CCC2-6B7D-43CD-9BAF-95A3BA9B614C}" srcOrd="1" destOrd="0" presId="urn:microsoft.com/office/officeart/2008/layout/NameandTitleOrganizationalChart"/>
    <dgm:cxn modelId="{E59376EE-8D26-4EDF-BA18-2D0A6675845E}" type="presOf" srcId="{2F0E4AA0-B2C0-4183-A0B2-0D5751152F6E}" destId="{55A0DB5C-F8EF-4D8E-B616-71BF30E5F632}" srcOrd="1" destOrd="0" presId="urn:microsoft.com/office/officeart/2008/layout/NameandTitleOrganizationalChart"/>
    <dgm:cxn modelId="{F9E4C2AA-164E-4CF3-AC1F-B1DFA781CCB4}" type="presOf" srcId="{195B0538-16FC-4659-8300-3E67A63ADF92}" destId="{2E09AE33-2CB7-41CB-AF82-285CD7CC6C9A}" srcOrd="0" destOrd="0" presId="urn:microsoft.com/office/officeart/2008/layout/NameandTitleOrganizationalChart"/>
    <dgm:cxn modelId="{99AB842D-30B9-4691-BCB9-67306FB8EF9C}" type="presOf" srcId="{9FA5B913-BFCE-4A7A-9E76-89982C8FF865}" destId="{47F8ADF0-F721-42D7-93F2-4AB8354A6F2C}" srcOrd="0" destOrd="0" presId="urn:microsoft.com/office/officeart/2008/layout/NameandTitleOrganizationalChart"/>
    <dgm:cxn modelId="{636694C4-F024-419F-9D0C-1B89FB8DCEA0}" srcId="{9578DD02-A4EB-4C7C-A879-54A7E6190BD3}" destId="{1333A538-016D-4C01-BACC-3248173B21C7}" srcOrd="0" destOrd="0" parTransId="{965558B9-F8C8-44FC-8BB2-8FCEBF66E6F2}" sibTransId="{195B0538-16FC-4659-8300-3E67A63ADF92}"/>
    <dgm:cxn modelId="{77292A21-9B5A-4E61-9B8D-5043273E00EE}" type="presOf" srcId="{2F0E4AA0-B2C0-4183-A0B2-0D5751152F6E}" destId="{EA64E2FE-DD92-4FBF-8DCA-1D4B9889E446}" srcOrd="0" destOrd="0" presId="urn:microsoft.com/office/officeart/2008/layout/NameandTitleOrganizationalChart"/>
    <dgm:cxn modelId="{77C2B13F-AC5C-4657-9C0D-B6283FDBAE04}" type="presOf" srcId="{723E167E-3840-40D9-BDF3-66C806B9287C}" destId="{66D7B79B-4CF5-49EF-A5C4-7E91058ACDBB}" srcOrd="0" destOrd="0" presId="urn:microsoft.com/office/officeart/2008/layout/NameandTitleOrganizationalChart"/>
    <dgm:cxn modelId="{820E2197-E99C-4BA3-B35C-DFF04C728C15}" srcId="{AE1ECF37-414D-4A7D-945C-FF33585A0503}" destId="{2F0E4AA0-B2C0-4183-A0B2-0D5751152F6E}" srcOrd="0" destOrd="0" parTransId="{DFC29C43-E9B0-4C4E-A923-11005B876D0C}" sibTransId="{D402EB85-43D9-4507-AAB3-5BBBF32F57A6}"/>
    <dgm:cxn modelId="{DEB942EF-583E-402F-81AF-F54B3229344A}" type="presOf" srcId="{A31B31E3-D83C-433D-995F-EC5EAFF89B7E}" destId="{EC5B3E83-F8D9-4C9D-A5B4-B40D97B9EB97}" srcOrd="1" destOrd="0" presId="urn:microsoft.com/office/officeart/2008/layout/NameandTitleOrganizationalChart"/>
    <dgm:cxn modelId="{EDD7D8CA-8FB0-40A1-824F-43BD1C4297DC}" srcId="{2F0E4AA0-B2C0-4183-A0B2-0D5751152F6E}" destId="{723E167E-3840-40D9-BDF3-66C806B9287C}" srcOrd="0" destOrd="0" parTransId="{128DDE66-5D1A-43F3-9E9D-019280FF853F}" sibTransId="{015F36FA-452C-4DF6-A966-9A2D2AD1E9BB}"/>
    <dgm:cxn modelId="{310FE736-AE02-4760-AC01-D5BEFFA6D5F2}" type="presParOf" srcId="{F4600925-29C6-4AEC-ACDD-B2799F35EABD}" destId="{E7E70DB4-8D1F-4017-8C0C-AB9DD2EB8B7B}" srcOrd="0" destOrd="0" presId="urn:microsoft.com/office/officeart/2008/layout/NameandTitleOrganizationalChart"/>
    <dgm:cxn modelId="{4FD16AE5-706B-42A3-B7CB-FD29DDE00733}" type="presParOf" srcId="{E7E70DB4-8D1F-4017-8C0C-AB9DD2EB8B7B}" destId="{1C3447C3-CAB0-45ED-AA19-A7136C289AFC}" srcOrd="0" destOrd="0" presId="urn:microsoft.com/office/officeart/2008/layout/NameandTitleOrganizationalChart"/>
    <dgm:cxn modelId="{C5AB8061-54D1-4350-81B9-A1EAC053A5C8}" type="presParOf" srcId="{1C3447C3-CAB0-45ED-AA19-A7136C289AFC}" destId="{EA64E2FE-DD92-4FBF-8DCA-1D4B9889E446}" srcOrd="0" destOrd="0" presId="urn:microsoft.com/office/officeart/2008/layout/NameandTitleOrganizationalChart"/>
    <dgm:cxn modelId="{E708BE47-F53B-40AA-90C4-6472B4C9A4F5}" type="presParOf" srcId="{1C3447C3-CAB0-45ED-AA19-A7136C289AFC}" destId="{3C3CB4CF-8235-4242-A353-0AC972C113C7}" srcOrd="1" destOrd="0" presId="urn:microsoft.com/office/officeart/2008/layout/NameandTitleOrganizationalChart"/>
    <dgm:cxn modelId="{CE36BBE4-B160-4D43-8B68-46F9FF53741B}" type="presParOf" srcId="{1C3447C3-CAB0-45ED-AA19-A7136C289AFC}" destId="{55A0DB5C-F8EF-4D8E-B616-71BF30E5F632}" srcOrd="2" destOrd="0" presId="urn:microsoft.com/office/officeart/2008/layout/NameandTitleOrganizationalChart"/>
    <dgm:cxn modelId="{42A900AD-EE1C-471F-9C60-8946A01ED8A6}" type="presParOf" srcId="{E7E70DB4-8D1F-4017-8C0C-AB9DD2EB8B7B}" destId="{649288AC-CB15-4ADC-84FC-8FECC485042E}" srcOrd="1" destOrd="0" presId="urn:microsoft.com/office/officeart/2008/layout/NameandTitleOrganizationalChart"/>
    <dgm:cxn modelId="{36526184-91B3-4B5C-A3C2-F726C01E952B}" type="presParOf" srcId="{E7E70DB4-8D1F-4017-8C0C-AB9DD2EB8B7B}" destId="{0CB9FE92-B339-4F72-957B-7273C8E20C0F}" srcOrd="2" destOrd="0" presId="urn:microsoft.com/office/officeart/2008/layout/NameandTitleOrganizationalChart"/>
    <dgm:cxn modelId="{FA051A60-62D9-4357-92B6-B463C5944A32}" type="presParOf" srcId="{0CB9FE92-B339-4F72-957B-7273C8E20C0F}" destId="{DAA0E16E-6212-4D13-A26D-7290ADC24001}" srcOrd="0" destOrd="0" presId="urn:microsoft.com/office/officeart/2008/layout/NameandTitleOrganizationalChart"/>
    <dgm:cxn modelId="{EC0660E3-57B0-4FE9-B2A7-662710D464A6}" type="presParOf" srcId="{0CB9FE92-B339-4F72-957B-7273C8E20C0F}" destId="{05E1A016-3408-4125-9DCC-441DA3D2C8D0}" srcOrd="1" destOrd="0" presId="urn:microsoft.com/office/officeart/2008/layout/NameandTitleOrganizationalChart"/>
    <dgm:cxn modelId="{4FD351FA-1025-4943-8869-981E4CD68E2E}" type="presParOf" srcId="{05E1A016-3408-4125-9DCC-441DA3D2C8D0}" destId="{56D73120-E263-485E-BCD8-BDEC9539F0E2}" srcOrd="0" destOrd="0" presId="urn:microsoft.com/office/officeart/2008/layout/NameandTitleOrganizationalChart"/>
    <dgm:cxn modelId="{E8E0BC6B-7A9B-435D-A43A-ED19F27798EE}" type="presParOf" srcId="{56D73120-E263-485E-BCD8-BDEC9539F0E2}" destId="{66D7B79B-4CF5-49EF-A5C4-7E91058ACDBB}" srcOrd="0" destOrd="0" presId="urn:microsoft.com/office/officeart/2008/layout/NameandTitleOrganizationalChart"/>
    <dgm:cxn modelId="{962B1B5D-0A5B-4927-BBE6-90012AE5DD66}" type="presParOf" srcId="{56D73120-E263-485E-BCD8-BDEC9539F0E2}" destId="{FD1D1D2F-70C1-4CC3-8737-4201A2234A49}" srcOrd="1" destOrd="0" presId="urn:microsoft.com/office/officeart/2008/layout/NameandTitleOrganizationalChart"/>
    <dgm:cxn modelId="{18E07633-DB2D-49BA-99E8-3E016FFC2B3D}" type="presParOf" srcId="{56D73120-E263-485E-BCD8-BDEC9539F0E2}" destId="{F809CCC2-6B7D-43CD-9BAF-95A3BA9B614C}" srcOrd="2" destOrd="0" presId="urn:microsoft.com/office/officeart/2008/layout/NameandTitleOrganizationalChart"/>
    <dgm:cxn modelId="{2304E9E9-C7A7-4823-8B33-C0FF53C6CA0F}" type="presParOf" srcId="{05E1A016-3408-4125-9DCC-441DA3D2C8D0}" destId="{748C27AE-CF6B-492E-8121-009B1DADF9BB}" srcOrd="1" destOrd="0" presId="urn:microsoft.com/office/officeart/2008/layout/NameandTitleOrganizationalChart"/>
    <dgm:cxn modelId="{3E9CDCE2-0446-41E6-BC94-D78930B39575}" type="presParOf" srcId="{05E1A016-3408-4125-9DCC-441DA3D2C8D0}" destId="{8ECC422D-B2F0-42E3-ABD8-59CF2EC8AD45}" srcOrd="2" destOrd="0" presId="urn:microsoft.com/office/officeart/2008/layout/NameandTitleOrganizationalChart"/>
    <dgm:cxn modelId="{355F804E-1FE7-4A37-987C-D155D114CB08}" type="presParOf" srcId="{8ECC422D-B2F0-42E3-ABD8-59CF2EC8AD45}" destId="{37A2AB8D-7D02-4653-B480-836B5C2117B2}" srcOrd="0" destOrd="0" presId="urn:microsoft.com/office/officeart/2008/layout/NameandTitleOrganizationalChart"/>
    <dgm:cxn modelId="{22E7B927-83F7-481D-A90F-7D1F06076495}" type="presParOf" srcId="{8ECC422D-B2F0-42E3-ABD8-59CF2EC8AD45}" destId="{822BC9E9-633B-40F4-B791-7B8264D403D5}" srcOrd="1" destOrd="0" presId="urn:microsoft.com/office/officeart/2008/layout/NameandTitleOrganizationalChart"/>
    <dgm:cxn modelId="{A42F33D0-E8F8-4295-9E35-8E02D57598DE}" type="presParOf" srcId="{822BC9E9-633B-40F4-B791-7B8264D403D5}" destId="{A07C127A-711E-441B-B643-784CF0342A44}" srcOrd="0" destOrd="0" presId="urn:microsoft.com/office/officeart/2008/layout/NameandTitleOrganizationalChart"/>
    <dgm:cxn modelId="{8C4CAF1C-80DA-42CF-8F7E-A813D2E070EA}" type="presParOf" srcId="{A07C127A-711E-441B-B643-784CF0342A44}" destId="{B49C305E-6F59-484E-BA61-3C820B057B35}" srcOrd="0" destOrd="0" presId="urn:microsoft.com/office/officeart/2008/layout/NameandTitleOrganizationalChart"/>
    <dgm:cxn modelId="{C1C58E7A-B1BF-48BC-86C9-5DD09D9FA8EF}" type="presParOf" srcId="{A07C127A-711E-441B-B643-784CF0342A44}" destId="{47F8ADF0-F721-42D7-93F2-4AB8354A6F2C}" srcOrd="1" destOrd="0" presId="urn:microsoft.com/office/officeart/2008/layout/NameandTitleOrganizationalChart"/>
    <dgm:cxn modelId="{872A6C04-2C93-43BD-947F-2150490877DE}" type="presParOf" srcId="{A07C127A-711E-441B-B643-784CF0342A44}" destId="{EC5B3E83-F8D9-4C9D-A5B4-B40D97B9EB97}" srcOrd="2" destOrd="0" presId="urn:microsoft.com/office/officeart/2008/layout/NameandTitleOrganizationalChart"/>
    <dgm:cxn modelId="{1166B67D-D138-4E75-B3A0-D29B60FBAF2A}" type="presParOf" srcId="{822BC9E9-633B-40F4-B791-7B8264D403D5}" destId="{BBFB2A8C-FF07-43DF-AC79-3C6740EBC7B9}" srcOrd="1" destOrd="0" presId="urn:microsoft.com/office/officeart/2008/layout/NameandTitleOrganizationalChart"/>
    <dgm:cxn modelId="{BC4CC235-2E30-42FB-B6BE-17520031A136}" type="presParOf" srcId="{822BC9E9-633B-40F4-B791-7B8264D403D5}" destId="{BF4E486D-EA30-4FFE-ABFA-0641D742BB6D}" srcOrd="2" destOrd="0" presId="urn:microsoft.com/office/officeart/2008/layout/NameandTitleOrganizationalChart"/>
    <dgm:cxn modelId="{9FDE87CE-3A35-4BA6-9046-90A837F90586}" type="presParOf" srcId="{0CB9FE92-B339-4F72-957B-7273C8E20C0F}" destId="{BCE09CF2-DC05-420A-832D-145168E0413A}" srcOrd="2" destOrd="0" presId="urn:microsoft.com/office/officeart/2008/layout/NameandTitleOrganizationalChart"/>
    <dgm:cxn modelId="{8F7A0766-8461-469B-AE5E-F99DB0BCD9F8}" type="presParOf" srcId="{0CB9FE92-B339-4F72-957B-7273C8E20C0F}" destId="{FF3AC999-9FE1-48C7-BB43-21A3A0ADA5D7}" srcOrd="3" destOrd="0" presId="urn:microsoft.com/office/officeart/2008/layout/NameandTitleOrganizationalChart"/>
    <dgm:cxn modelId="{7DEE049E-D2BE-465B-88E7-F9891BDF1D5B}" type="presParOf" srcId="{FF3AC999-9FE1-48C7-BB43-21A3A0ADA5D7}" destId="{17412FC3-4C86-41D9-A5B5-525546CC27B5}" srcOrd="0" destOrd="0" presId="urn:microsoft.com/office/officeart/2008/layout/NameandTitleOrganizationalChart"/>
    <dgm:cxn modelId="{2D86225E-907A-4581-87B0-E519D64BE994}" type="presParOf" srcId="{17412FC3-4C86-41D9-A5B5-525546CC27B5}" destId="{FA71FED1-D485-4A76-9AF5-37730F05CC8D}" srcOrd="0" destOrd="0" presId="urn:microsoft.com/office/officeart/2008/layout/NameandTitleOrganizationalChart"/>
    <dgm:cxn modelId="{50699F25-886B-4F19-8E51-5697A1C9CE32}" type="presParOf" srcId="{17412FC3-4C86-41D9-A5B5-525546CC27B5}" destId="{93FA9691-093A-4920-BF92-B4E2239A7193}" srcOrd="1" destOrd="0" presId="urn:microsoft.com/office/officeart/2008/layout/NameandTitleOrganizationalChart"/>
    <dgm:cxn modelId="{751E8B7D-CCA2-479A-882C-7B279A197CE2}" type="presParOf" srcId="{17412FC3-4C86-41D9-A5B5-525546CC27B5}" destId="{6AADDB55-C7B5-4B21-8CDD-5E101658CB8F}" srcOrd="2" destOrd="0" presId="urn:microsoft.com/office/officeart/2008/layout/NameandTitleOrganizationalChart"/>
    <dgm:cxn modelId="{72A882B0-F871-4F45-A2BE-C1760E08513E}" type="presParOf" srcId="{FF3AC999-9FE1-48C7-BB43-21A3A0ADA5D7}" destId="{E2E6E245-2BE0-4F11-81BA-49252AF91110}" srcOrd="1" destOrd="0" presId="urn:microsoft.com/office/officeart/2008/layout/NameandTitleOrganizationalChart"/>
    <dgm:cxn modelId="{FEFEFF91-D443-482B-B787-E3B4C294B618}" type="presParOf" srcId="{FF3AC999-9FE1-48C7-BB43-21A3A0ADA5D7}" destId="{FA553345-FFC2-4F43-9D74-CD2F07E6FA12}" srcOrd="2" destOrd="0" presId="urn:microsoft.com/office/officeart/2008/layout/NameandTitleOrganizationalChart"/>
    <dgm:cxn modelId="{D0666A4C-1557-4DCE-A44C-5B3E43AE1813}" type="presParOf" srcId="{FA553345-FFC2-4F43-9D74-CD2F07E6FA12}" destId="{1010C639-F272-4CC1-860B-50D7641B001E}" srcOrd="0" destOrd="0" presId="urn:microsoft.com/office/officeart/2008/layout/NameandTitleOrganizationalChart"/>
    <dgm:cxn modelId="{CD8F37B1-19D8-424C-8482-539F5B8692BB}" type="presParOf" srcId="{FA553345-FFC2-4F43-9D74-CD2F07E6FA12}" destId="{D14CF508-4DD6-4CCF-AED2-670A70F401C9}" srcOrd="1" destOrd="0" presId="urn:microsoft.com/office/officeart/2008/layout/NameandTitleOrganizationalChart"/>
    <dgm:cxn modelId="{F3BD8643-D5C7-4423-8292-5C333BAFCD37}" type="presParOf" srcId="{D14CF508-4DD6-4CCF-AED2-670A70F401C9}" destId="{2BBF5C22-177B-4EBC-8250-F2FC2880F878}" srcOrd="0" destOrd="0" presId="urn:microsoft.com/office/officeart/2008/layout/NameandTitleOrganizationalChart"/>
    <dgm:cxn modelId="{FC756417-44F8-4CEC-B31B-CCED56571262}" type="presParOf" srcId="{2BBF5C22-177B-4EBC-8250-F2FC2880F878}" destId="{E29D3954-9D1B-449D-9FB4-8567C7F63218}" srcOrd="0" destOrd="0" presId="urn:microsoft.com/office/officeart/2008/layout/NameandTitleOrganizationalChart"/>
    <dgm:cxn modelId="{EFA47005-8AE1-4F4A-B3F0-595774C7F39C}" type="presParOf" srcId="{2BBF5C22-177B-4EBC-8250-F2FC2880F878}" destId="{2E09AE33-2CB7-41CB-AF82-285CD7CC6C9A}" srcOrd="1" destOrd="0" presId="urn:microsoft.com/office/officeart/2008/layout/NameandTitleOrganizationalChart"/>
    <dgm:cxn modelId="{4F5C2069-0F77-4304-863E-EDF05F1A4B48}" type="presParOf" srcId="{2BBF5C22-177B-4EBC-8250-F2FC2880F878}" destId="{1FA5C6BE-9023-4B56-BCA4-B6CDDC10F309}" srcOrd="2" destOrd="0" presId="urn:microsoft.com/office/officeart/2008/layout/NameandTitleOrganizationalChart"/>
    <dgm:cxn modelId="{3C9CA424-C38D-4535-B5DB-7F080811A85A}" type="presParOf" srcId="{D14CF508-4DD6-4CCF-AED2-670A70F401C9}" destId="{9304E77F-1A56-458F-8596-0E4C53A106A7}" srcOrd="1" destOrd="0" presId="urn:microsoft.com/office/officeart/2008/layout/NameandTitleOrganizationalChart"/>
    <dgm:cxn modelId="{A9472A93-DE8F-4A8F-A39B-FC718667B1FC}" type="presParOf" srcId="{D14CF508-4DD6-4CCF-AED2-670A70F401C9}" destId="{C7EB98C8-8ADA-4E3B-B26F-C46B5ADA3DF0}" srcOrd="2" destOrd="0" presId="urn:microsoft.com/office/officeart/2008/layout/NameandTitleOrganizationalChart"/>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FDCF-FF91-4E0F-8A24-3A58A46C8B89}">
      <dsp:nvSpPr>
        <dsp:cNvPr id="0" name=""/>
        <dsp:cNvSpPr/>
      </dsp:nvSpPr>
      <dsp:spPr>
        <a:xfrm>
          <a:off x="421637" y="129249"/>
          <a:ext cx="1737627" cy="17376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ambria" panose="02040503050406030204" pitchFamily="18" charset="0"/>
            </a:rPr>
            <a:t>MERKEZ KURS  SAYISI: </a:t>
          </a:r>
          <a:endParaRPr lang="tr-TR" sz="1600" kern="1200" dirty="0">
            <a:latin typeface="Cambria" panose="02040503050406030204" pitchFamily="18" charset="0"/>
          </a:endParaRPr>
        </a:p>
        <a:p>
          <a:pPr lvl="0" algn="ctr" defTabSz="711200">
            <a:lnSpc>
              <a:spcPct val="90000"/>
            </a:lnSpc>
            <a:spcBef>
              <a:spcPct val="0"/>
            </a:spcBef>
            <a:spcAft>
              <a:spcPct val="35000"/>
            </a:spcAft>
          </a:pPr>
          <a:r>
            <a:rPr lang="tr-TR" sz="1600" kern="1200" dirty="0" smtClean="0">
              <a:latin typeface="Hobo Std" panose="020B0803040709020204" pitchFamily="34" charset="0"/>
            </a:rPr>
            <a:t>57</a:t>
          </a:r>
          <a:endParaRPr lang="tr-TR" sz="1600" kern="1200" dirty="0">
            <a:latin typeface="Hobo Std" panose="020B0803040709020204" pitchFamily="34" charset="0"/>
          </a:endParaRPr>
        </a:p>
      </dsp:txBody>
      <dsp:txXfrm>
        <a:off x="676107" y="383719"/>
        <a:ext cx="1228687" cy="1228687"/>
      </dsp:txXfrm>
    </dsp:sp>
    <dsp:sp modelId="{7BFCD9F3-64C8-4CAF-81C0-15CC0C8641B0}">
      <dsp:nvSpPr>
        <dsp:cNvPr id="0" name=""/>
        <dsp:cNvSpPr/>
      </dsp:nvSpPr>
      <dsp:spPr>
        <a:xfrm>
          <a:off x="2055494" y="1670150"/>
          <a:ext cx="1007824" cy="100782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2189081" y="2055542"/>
        <a:ext cx="740650" cy="237040"/>
      </dsp:txXfrm>
    </dsp:sp>
    <dsp:sp modelId="{27C94221-6802-4E0A-811B-0C2F3DFF7217}">
      <dsp:nvSpPr>
        <dsp:cNvPr id="0" name=""/>
        <dsp:cNvSpPr/>
      </dsp:nvSpPr>
      <dsp:spPr>
        <a:xfrm>
          <a:off x="496268" y="2562939"/>
          <a:ext cx="1737627" cy="17376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Cambria" panose="02040503050406030204" pitchFamily="18" charset="0"/>
            </a:rPr>
            <a:t>KÖY KURS </a:t>
          </a:r>
        </a:p>
        <a:p>
          <a:pPr lvl="0" algn="ctr" defTabSz="622300">
            <a:lnSpc>
              <a:spcPct val="90000"/>
            </a:lnSpc>
            <a:spcBef>
              <a:spcPct val="0"/>
            </a:spcBef>
            <a:spcAft>
              <a:spcPct val="35000"/>
            </a:spcAft>
          </a:pPr>
          <a:r>
            <a:rPr lang="tr-TR" sz="1400" kern="1200" dirty="0" smtClean="0">
              <a:latin typeface="Cambria" panose="02040503050406030204" pitchFamily="18" charset="0"/>
            </a:rPr>
            <a:t> SAYISI: </a:t>
          </a:r>
          <a:endParaRPr lang="tr-TR" sz="1400" kern="1200" dirty="0">
            <a:latin typeface="Cambria" panose="02040503050406030204" pitchFamily="18" charset="0"/>
          </a:endParaRPr>
        </a:p>
        <a:p>
          <a:pPr lvl="0" algn="ctr" defTabSz="622300">
            <a:lnSpc>
              <a:spcPct val="90000"/>
            </a:lnSpc>
            <a:spcBef>
              <a:spcPct val="0"/>
            </a:spcBef>
            <a:spcAft>
              <a:spcPct val="35000"/>
            </a:spcAft>
          </a:pPr>
          <a:r>
            <a:rPr lang="tr-TR" sz="1800" kern="1200" dirty="0" smtClean="0">
              <a:latin typeface="Hobo Std" panose="020B0803040709020204" pitchFamily="34" charset="0"/>
            </a:rPr>
            <a:t>21</a:t>
          </a:r>
          <a:endParaRPr lang="tr-TR" sz="1800" kern="1200" dirty="0">
            <a:latin typeface="Hobo Std" panose="020B0803040709020204" pitchFamily="34" charset="0"/>
          </a:endParaRPr>
        </a:p>
      </dsp:txBody>
      <dsp:txXfrm>
        <a:off x="750738" y="2817409"/>
        <a:ext cx="1228687" cy="1228687"/>
      </dsp:txXfrm>
    </dsp:sp>
    <dsp:sp modelId="{C9C4360A-F0DD-4C1C-9A18-BEB3E3E414E7}">
      <dsp:nvSpPr>
        <dsp:cNvPr id="0" name=""/>
        <dsp:cNvSpPr/>
      </dsp:nvSpPr>
      <dsp:spPr>
        <a:xfrm rot="21519014">
          <a:off x="3412639" y="1843627"/>
          <a:ext cx="740983" cy="64639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tr-TR" sz="2700" kern="1200"/>
        </a:p>
      </dsp:txBody>
      <dsp:txXfrm>
        <a:off x="3412666" y="1975190"/>
        <a:ext cx="547064" cy="387839"/>
      </dsp:txXfrm>
    </dsp:sp>
    <dsp:sp modelId="{67180C52-2150-43FD-9F40-7980DACB6068}">
      <dsp:nvSpPr>
        <dsp:cNvPr id="0" name=""/>
        <dsp:cNvSpPr/>
      </dsp:nvSpPr>
      <dsp:spPr>
        <a:xfrm>
          <a:off x="4460530" y="372294"/>
          <a:ext cx="3475255" cy="34752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tr-TR" sz="4500" kern="1200" dirty="0">
              <a:latin typeface="Cambria" panose="02040503050406030204" pitchFamily="18" charset="0"/>
            </a:rPr>
            <a:t>TOPLAM:</a:t>
          </a:r>
        </a:p>
        <a:p>
          <a:pPr lvl="0" algn="ctr" defTabSz="2000250">
            <a:lnSpc>
              <a:spcPct val="90000"/>
            </a:lnSpc>
            <a:spcBef>
              <a:spcPct val="0"/>
            </a:spcBef>
            <a:spcAft>
              <a:spcPct val="35000"/>
            </a:spcAft>
          </a:pPr>
          <a:r>
            <a:rPr lang="tr-TR" sz="6600" kern="1200" dirty="0" smtClean="0">
              <a:latin typeface="Hobo Std" panose="020B0803040709020204" pitchFamily="34" charset="0"/>
            </a:rPr>
            <a:t>78</a:t>
          </a:r>
          <a:endParaRPr lang="tr-TR" sz="6600" kern="1200" dirty="0">
            <a:latin typeface="Hobo Std" panose="020B0803040709020204" pitchFamily="34" charset="0"/>
          </a:endParaRPr>
        </a:p>
      </dsp:txBody>
      <dsp:txXfrm>
        <a:off x="4969469" y="881233"/>
        <a:ext cx="2457377" cy="245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0C639-F272-4CC1-860B-50D7641B001E}">
      <dsp:nvSpPr>
        <dsp:cNvPr id="0" name=""/>
        <dsp:cNvSpPr/>
      </dsp:nvSpPr>
      <dsp:spPr>
        <a:xfrm>
          <a:off x="8279176" y="2816984"/>
          <a:ext cx="360204" cy="1176766"/>
        </a:xfrm>
        <a:custGeom>
          <a:avLst/>
          <a:gdLst/>
          <a:ahLst/>
          <a:cxnLst/>
          <a:rect l="0" t="0" r="0" b="0"/>
          <a:pathLst>
            <a:path>
              <a:moveTo>
                <a:pt x="360204" y="0"/>
              </a:moveTo>
              <a:lnTo>
                <a:pt x="360204" y="1176766"/>
              </a:lnTo>
              <a:lnTo>
                <a:pt x="0" y="1176766"/>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BCE09CF2-DC05-420A-832D-145168E0413A}">
      <dsp:nvSpPr>
        <dsp:cNvPr id="0" name=""/>
        <dsp:cNvSpPr/>
      </dsp:nvSpPr>
      <dsp:spPr>
        <a:xfrm>
          <a:off x="5810167" y="1094294"/>
          <a:ext cx="1774810" cy="1176766"/>
        </a:xfrm>
        <a:custGeom>
          <a:avLst/>
          <a:gdLst/>
          <a:ahLst/>
          <a:cxnLst/>
          <a:rect l="0" t="0" r="0" b="0"/>
          <a:pathLst>
            <a:path>
              <a:moveTo>
                <a:pt x="0" y="0"/>
              </a:moveTo>
              <a:lnTo>
                <a:pt x="0" y="1176766"/>
              </a:lnTo>
              <a:lnTo>
                <a:pt x="1774810" y="1176766"/>
              </a:lnTo>
            </a:path>
          </a:pathLst>
        </a:custGeom>
        <a:noFill/>
        <a:ln w="12700" cap="flat" cmpd="sng" algn="ctr">
          <a:solidFill>
            <a:schemeClr val="accent3">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7A2AB8D-7D02-4653-B480-836B5C2117B2}">
      <dsp:nvSpPr>
        <dsp:cNvPr id="0" name=""/>
        <dsp:cNvSpPr/>
      </dsp:nvSpPr>
      <dsp:spPr>
        <a:xfrm>
          <a:off x="4035356" y="2816984"/>
          <a:ext cx="360204" cy="1176766"/>
        </a:xfrm>
        <a:custGeom>
          <a:avLst/>
          <a:gdLst/>
          <a:ahLst/>
          <a:cxnLst/>
          <a:rect l="0" t="0" r="0" b="0"/>
          <a:pathLst>
            <a:path>
              <a:moveTo>
                <a:pt x="360204" y="0"/>
              </a:moveTo>
              <a:lnTo>
                <a:pt x="360204" y="1176766"/>
              </a:lnTo>
              <a:lnTo>
                <a:pt x="0" y="1176766"/>
              </a:lnTo>
            </a:path>
          </a:pathLst>
        </a:custGeom>
        <a:noFill/>
        <a:ln w="12700" cap="flat" cmpd="sng" algn="ctr">
          <a:solidFill>
            <a:schemeClr val="accent4">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DAA0E16E-6212-4D13-A26D-7290ADC24001}">
      <dsp:nvSpPr>
        <dsp:cNvPr id="0" name=""/>
        <dsp:cNvSpPr/>
      </dsp:nvSpPr>
      <dsp:spPr>
        <a:xfrm>
          <a:off x="5449963" y="1094294"/>
          <a:ext cx="360204" cy="1176766"/>
        </a:xfrm>
        <a:custGeom>
          <a:avLst/>
          <a:gdLst/>
          <a:ahLst/>
          <a:cxnLst/>
          <a:rect l="0" t="0" r="0" b="0"/>
          <a:pathLst>
            <a:path>
              <a:moveTo>
                <a:pt x="360204" y="0"/>
              </a:moveTo>
              <a:lnTo>
                <a:pt x="360204" y="1176766"/>
              </a:lnTo>
              <a:lnTo>
                <a:pt x="0" y="1176766"/>
              </a:lnTo>
            </a:path>
          </a:pathLst>
        </a:custGeom>
        <a:noFill/>
        <a:ln w="12700" cap="flat" cmpd="sng" algn="ctr">
          <a:solidFill>
            <a:schemeClr val="accent3">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EA64E2FE-DD92-4FBF-8DCA-1D4B9889E446}">
      <dsp:nvSpPr>
        <dsp:cNvPr id="0" name=""/>
        <dsp:cNvSpPr/>
      </dsp:nvSpPr>
      <dsp:spPr>
        <a:xfrm>
          <a:off x="4755765" y="2449"/>
          <a:ext cx="2108804" cy="1091845"/>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54072" numCol="1" spcCol="1270" anchor="ctr" anchorCtr="0">
          <a:noAutofit/>
        </a:bodyPr>
        <a:lstStyle/>
        <a:p>
          <a:pPr lvl="0" algn="ctr" defTabSz="2889250">
            <a:lnSpc>
              <a:spcPct val="90000"/>
            </a:lnSpc>
            <a:spcBef>
              <a:spcPct val="0"/>
            </a:spcBef>
            <a:spcAft>
              <a:spcPct val="35000"/>
            </a:spcAft>
          </a:pPr>
          <a:r>
            <a:rPr lang="tr-TR" sz="6500" kern="1200" dirty="0" smtClean="0">
              <a:latin typeface="Hobo Std" panose="020B0803040709020204" pitchFamily="34" charset="0"/>
            </a:rPr>
            <a:t>1219</a:t>
          </a:r>
          <a:endParaRPr lang="tr-TR" sz="6500" kern="1200" dirty="0">
            <a:latin typeface="Hobo Std" panose="020B0803040709020204" pitchFamily="34" charset="0"/>
          </a:endParaRPr>
        </a:p>
      </dsp:txBody>
      <dsp:txXfrm>
        <a:off x="4755765" y="2449"/>
        <a:ext cx="2108804" cy="1091845"/>
      </dsp:txXfrm>
    </dsp:sp>
    <dsp:sp modelId="{3C3CB4CF-8235-4242-A353-0AC972C113C7}">
      <dsp:nvSpPr>
        <dsp:cNvPr id="0" name=""/>
        <dsp:cNvSpPr/>
      </dsp:nvSpPr>
      <dsp:spPr>
        <a:xfrm>
          <a:off x="5177526" y="851662"/>
          <a:ext cx="1897924" cy="36394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tr-TR" sz="1600" kern="1200" dirty="0">
              <a:latin typeface="Cambria" panose="02040503050406030204" pitchFamily="18" charset="0"/>
            </a:rPr>
            <a:t>TOPLAM KURSİYER</a:t>
          </a:r>
        </a:p>
      </dsp:txBody>
      <dsp:txXfrm>
        <a:off x="5177526" y="851662"/>
        <a:ext cx="1897924" cy="363948"/>
      </dsp:txXfrm>
    </dsp:sp>
    <dsp:sp modelId="{66D7B79B-4CF5-49EF-A5C4-7E91058ACDBB}">
      <dsp:nvSpPr>
        <dsp:cNvPr id="0" name=""/>
        <dsp:cNvSpPr/>
      </dsp:nvSpPr>
      <dsp:spPr>
        <a:xfrm>
          <a:off x="3341158" y="1725139"/>
          <a:ext cx="2108804" cy="1091845"/>
        </a:xfrm>
        <a:prstGeom prst="rect">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54072" numCol="1" spcCol="1270" anchor="ctr" anchorCtr="0">
          <a:noAutofit/>
        </a:bodyPr>
        <a:lstStyle/>
        <a:p>
          <a:pPr lvl="0" algn="ctr" defTabSz="2889250">
            <a:lnSpc>
              <a:spcPct val="90000"/>
            </a:lnSpc>
            <a:spcBef>
              <a:spcPct val="0"/>
            </a:spcBef>
            <a:spcAft>
              <a:spcPct val="35000"/>
            </a:spcAft>
          </a:pPr>
          <a:r>
            <a:rPr lang="tr-TR" sz="6500" kern="1200" dirty="0" smtClean="0">
              <a:latin typeface="Hobo Std" panose="020B0803040709020204" pitchFamily="34" charset="0"/>
            </a:rPr>
            <a:t>921</a:t>
          </a:r>
          <a:endParaRPr lang="tr-TR" sz="6500" kern="1200" dirty="0">
            <a:latin typeface="Hobo Std" panose="020B0803040709020204" pitchFamily="34" charset="0"/>
          </a:endParaRPr>
        </a:p>
      </dsp:txBody>
      <dsp:txXfrm>
        <a:off x="3341158" y="1725139"/>
        <a:ext cx="2108804" cy="1091845"/>
      </dsp:txXfrm>
    </dsp:sp>
    <dsp:sp modelId="{FD1D1D2F-70C1-4CC3-8737-4201A2234A49}">
      <dsp:nvSpPr>
        <dsp:cNvPr id="0" name=""/>
        <dsp:cNvSpPr/>
      </dsp:nvSpPr>
      <dsp:spPr>
        <a:xfrm>
          <a:off x="3762919" y="2574352"/>
          <a:ext cx="1897924" cy="363948"/>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r>
            <a:rPr lang="tr-TR" sz="1800" kern="1200" dirty="0">
              <a:latin typeface="Cambria" panose="02040503050406030204" pitchFamily="18" charset="0"/>
            </a:rPr>
            <a:t>KADIN KURSİYER</a:t>
          </a:r>
        </a:p>
      </dsp:txBody>
      <dsp:txXfrm>
        <a:off x="3762919" y="2574352"/>
        <a:ext cx="1897924" cy="363948"/>
      </dsp:txXfrm>
    </dsp:sp>
    <dsp:sp modelId="{B49C305E-6F59-484E-BA61-3C820B057B35}">
      <dsp:nvSpPr>
        <dsp:cNvPr id="0" name=""/>
        <dsp:cNvSpPr/>
      </dsp:nvSpPr>
      <dsp:spPr>
        <a:xfrm>
          <a:off x="1926552" y="3447828"/>
          <a:ext cx="2108804" cy="1091845"/>
        </a:xfrm>
        <a:prstGeom prst="rect">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54072" numCol="1" spcCol="1270" anchor="ctr" anchorCtr="0">
          <a:noAutofit/>
        </a:bodyPr>
        <a:lstStyle/>
        <a:p>
          <a:pPr lvl="0" algn="ctr" defTabSz="2889250">
            <a:lnSpc>
              <a:spcPct val="90000"/>
            </a:lnSpc>
            <a:spcBef>
              <a:spcPct val="0"/>
            </a:spcBef>
            <a:spcAft>
              <a:spcPct val="35000"/>
            </a:spcAft>
          </a:pPr>
          <a:r>
            <a:rPr lang="tr-TR" sz="6500" kern="1200" dirty="0" smtClean="0">
              <a:latin typeface="Hobo Std" panose="020B0803040709020204" pitchFamily="34" charset="0"/>
            </a:rPr>
            <a:t>592</a:t>
          </a:r>
          <a:endParaRPr lang="tr-TR" sz="6500" kern="1200" dirty="0">
            <a:latin typeface="Hobo Std" panose="020B0803040709020204" pitchFamily="34" charset="0"/>
          </a:endParaRPr>
        </a:p>
      </dsp:txBody>
      <dsp:txXfrm>
        <a:off x="1926552" y="3447828"/>
        <a:ext cx="2108804" cy="1091845"/>
      </dsp:txXfrm>
    </dsp:sp>
    <dsp:sp modelId="{47F8ADF0-F721-42D7-93F2-4AB8354A6F2C}">
      <dsp:nvSpPr>
        <dsp:cNvPr id="0" name=""/>
        <dsp:cNvSpPr/>
      </dsp:nvSpPr>
      <dsp:spPr>
        <a:xfrm>
          <a:off x="2348313" y="4297042"/>
          <a:ext cx="1897924" cy="363948"/>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tr-TR" sz="1200" kern="1200" dirty="0">
              <a:latin typeface="Cambria" panose="02040503050406030204" pitchFamily="18" charset="0"/>
            </a:rPr>
            <a:t>SERTİFİKA ALAN KADIN KURSİYER</a:t>
          </a:r>
        </a:p>
      </dsp:txBody>
      <dsp:txXfrm>
        <a:off x="2348313" y="4297042"/>
        <a:ext cx="1897924" cy="363948"/>
      </dsp:txXfrm>
    </dsp:sp>
    <dsp:sp modelId="{FA71FED1-D485-4A76-9AF5-37730F05CC8D}">
      <dsp:nvSpPr>
        <dsp:cNvPr id="0" name=""/>
        <dsp:cNvSpPr/>
      </dsp:nvSpPr>
      <dsp:spPr>
        <a:xfrm>
          <a:off x="7584978" y="1725139"/>
          <a:ext cx="2108804" cy="1091845"/>
        </a:xfrm>
        <a:prstGeom prst="rect">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54072" numCol="1" spcCol="1270" anchor="ctr" anchorCtr="0">
          <a:noAutofit/>
        </a:bodyPr>
        <a:lstStyle/>
        <a:p>
          <a:pPr lvl="0" algn="ctr" defTabSz="2889250">
            <a:lnSpc>
              <a:spcPct val="90000"/>
            </a:lnSpc>
            <a:spcBef>
              <a:spcPct val="0"/>
            </a:spcBef>
            <a:spcAft>
              <a:spcPct val="35000"/>
            </a:spcAft>
          </a:pPr>
          <a:r>
            <a:rPr lang="tr-TR" sz="6500" kern="1200" dirty="0" smtClean="0">
              <a:latin typeface="Hobo Std" panose="020B0803040709020204" pitchFamily="34" charset="0"/>
            </a:rPr>
            <a:t>298</a:t>
          </a:r>
          <a:endParaRPr lang="tr-TR" sz="6500" kern="1200" dirty="0">
            <a:latin typeface="Hobo Std" panose="020B0803040709020204" pitchFamily="34" charset="0"/>
          </a:endParaRPr>
        </a:p>
      </dsp:txBody>
      <dsp:txXfrm>
        <a:off x="7584978" y="1725139"/>
        <a:ext cx="2108804" cy="1091845"/>
      </dsp:txXfrm>
    </dsp:sp>
    <dsp:sp modelId="{93FA9691-093A-4920-BF92-B4E2239A7193}">
      <dsp:nvSpPr>
        <dsp:cNvPr id="0" name=""/>
        <dsp:cNvSpPr/>
      </dsp:nvSpPr>
      <dsp:spPr>
        <a:xfrm>
          <a:off x="8006739" y="2574352"/>
          <a:ext cx="1897924" cy="363948"/>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r>
            <a:rPr lang="tr-TR" sz="1800" kern="1200" dirty="0">
              <a:latin typeface="Cambria" panose="02040503050406030204" pitchFamily="18" charset="0"/>
            </a:rPr>
            <a:t>ERKEK KURSİYER</a:t>
          </a:r>
        </a:p>
      </dsp:txBody>
      <dsp:txXfrm>
        <a:off x="8006739" y="2574352"/>
        <a:ext cx="1897924" cy="363948"/>
      </dsp:txXfrm>
    </dsp:sp>
    <dsp:sp modelId="{E29D3954-9D1B-449D-9FB4-8567C7F63218}">
      <dsp:nvSpPr>
        <dsp:cNvPr id="0" name=""/>
        <dsp:cNvSpPr/>
      </dsp:nvSpPr>
      <dsp:spPr>
        <a:xfrm>
          <a:off x="6170371" y="3447828"/>
          <a:ext cx="2108804" cy="1091845"/>
        </a:xfrm>
        <a:prstGeom prst="rect">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54072" numCol="1" spcCol="1270" anchor="ctr" anchorCtr="0">
          <a:noAutofit/>
        </a:bodyPr>
        <a:lstStyle/>
        <a:p>
          <a:pPr lvl="0" algn="ctr" defTabSz="2889250">
            <a:lnSpc>
              <a:spcPct val="90000"/>
            </a:lnSpc>
            <a:spcBef>
              <a:spcPct val="0"/>
            </a:spcBef>
            <a:spcAft>
              <a:spcPct val="35000"/>
            </a:spcAft>
          </a:pPr>
          <a:r>
            <a:rPr lang="tr-TR" sz="6500" kern="1200" smtClean="0">
              <a:latin typeface="Hobo Std" panose="020B0803040709020204" pitchFamily="34" charset="0"/>
            </a:rPr>
            <a:t>237</a:t>
          </a:r>
          <a:endParaRPr lang="tr-TR" sz="6500" kern="1200" dirty="0">
            <a:latin typeface="Hobo Std" panose="020B0803040709020204" pitchFamily="34" charset="0"/>
          </a:endParaRPr>
        </a:p>
      </dsp:txBody>
      <dsp:txXfrm>
        <a:off x="6170371" y="3447828"/>
        <a:ext cx="2108804" cy="1091845"/>
      </dsp:txXfrm>
    </dsp:sp>
    <dsp:sp modelId="{2E09AE33-2CB7-41CB-AF82-285CD7CC6C9A}">
      <dsp:nvSpPr>
        <dsp:cNvPr id="0" name=""/>
        <dsp:cNvSpPr/>
      </dsp:nvSpPr>
      <dsp:spPr>
        <a:xfrm>
          <a:off x="6592132" y="4297042"/>
          <a:ext cx="1897924" cy="363948"/>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tr-TR" sz="1200" kern="1200" dirty="0">
              <a:latin typeface="Cambria" panose="02040503050406030204" pitchFamily="18" charset="0"/>
            </a:rPr>
            <a:t>SERTİFİKA ALAN ERKEK KURSİYER</a:t>
          </a:r>
        </a:p>
      </dsp:txBody>
      <dsp:txXfrm>
        <a:off x="6592132" y="4297042"/>
        <a:ext cx="1897924" cy="363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FDCF-FF91-4E0F-8A24-3A58A46C8B89}">
      <dsp:nvSpPr>
        <dsp:cNvPr id="0" name=""/>
        <dsp:cNvSpPr/>
      </dsp:nvSpPr>
      <dsp:spPr>
        <a:xfrm>
          <a:off x="2175789" y="2596"/>
          <a:ext cx="1737627" cy="17376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ambria" panose="02040503050406030204" pitchFamily="18" charset="0"/>
            </a:rPr>
            <a:t>MERKEZ KURS SAYISI</a:t>
          </a:r>
          <a:endParaRPr lang="tr-TR" sz="1600" kern="1200" dirty="0">
            <a:latin typeface="Cambria" panose="02040503050406030204" pitchFamily="18" charset="0"/>
          </a:endParaRPr>
        </a:p>
        <a:p>
          <a:pPr lvl="0" algn="ctr" defTabSz="711200">
            <a:lnSpc>
              <a:spcPct val="90000"/>
            </a:lnSpc>
            <a:spcBef>
              <a:spcPct val="0"/>
            </a:spcBef>
            <a:spcAft>
              <a:spcPct val="35000"/>
            </a:spcAft>
          </a:pPr>
          <a:r>
            <a:rPr lang="tr-TR" sz="1600" kern="1200" dirty="0" smtClean="0">
              <a:latin typeface="Hobo Std" panose="020B0803040709020204" pitchFamily="34" charset="0"/>
            </a:rPr>
            <a:t>46</a:t>
          </a:r>
          <a:endParaRPr lang="tr-TR" sz="1600" kern="1200" dirty="0">
            <a:latin typeface="Hobo Std" panose="020B0803040709020204" pitchFamily="34" charset="0"/>
          </a:endParaRPr>
        </a:p>
      </dsp:txBody>
      <dsp:txXfrm>
        <a:off x="2430259" y="257066"/>
        <a:ext cx="1228687" cy="1228687"/>
      </dsp:txXfrm>
    </dsp:sp>
    <dsp:sp modelId="{7BFCD9F3-64C8-4CAF-81C0-15CC0C8641B0}">
      <dsp:nvSpPr>
        <dsp:cNvPr id="0" name=""/>
        <dsp:cNvSpPr/>
      </dsp:nvSpPr>
      <dsp:spPr>
        <a:xfrm>
          <a:off x="2540691" y="1881319"/>
          <a:ext cx="1007824" cy="100782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2674278" y="2266711"/>
        <a:ext cx="740650" cy="237040"/>
      </dsp:txXfrm>
    </dsp:sp>
    <dsp:sp modelId="{27C94221-6802-4E0A-811B-0C2F3DFF7217}">
      <dsp:nvSpPr>
        <dsp:cNvPr id="0" name=""/>
        <dsp:cNvSpPr/>
      </dsp:nvSpPr>
      <dsp:spPr>
        <a:xfrm>
          <a:off x="2026492" y="3030239"/>
          <a:ext cx="1737627" cy="17376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Cambria" panose="02040503050406030204" pitchFamily="18" charset="0"/>
            </a:rPr>
            <a:t>KÖY</a:t>
          </a:r>
        </a:p>
        <a:p>
          <a:pPr lvl="0" algn="ctr" defTabSz="622300">
            <a:lnSpc>
              <a:spcPct val="90000"/>
            </a:lnSpc>
            <a:spcBef>
              <a:spcPct val="0"/>
            </a:spcBef>
            <a:spcAft>
              <a:spcPct val="35000"/>
            </a:spcAft>
          </a:pPr>
          <a:r>
            <a:rPr lang="tr-TR" sz="1400" kern="1200" dirty="0" smtClean="0">
              <a:latin typeface="Cambria" panose="02040503050406030204" pitchFamily="18" charset="0"/>
            </a:rPr>
            <a:t> KURS SAYISI: </a:t>
          </a:r>
          <a:endParaRPr lang="tr-TR" sz="1400" kern="1200" dirty="0">
            <a:latin typeface="Cambria" panose="02040503050406030204" pitchFamily="18" charset="0"/>
          </a:endParaRPr>
        </a:p>
        <a:p>
          <a:pPr lvl="0" algn="ctr" defTabSz="622300">
            <a:lnSpc>
              <a:spcPct val="90000"/>
            </a:lnSpc>
            <a:spcBef>
              <a:spcPct val="0"/>
            </a:spcBef>
            <a:spcAft>
              <a:spcPct val="35000"/>
            </a:spcAft>
          </a:pPr>
          <a:r>
            <a:rPr lang="tr-TR" sz="1800" kern="1200" dirty="0" smtClean="0">
              <a:latin typeface="Hobo Std" panose="020B0803040709020204" pitchFamily="34" charset="0"/>
            </a:rPr>
            <a:t>26</a:t>
          </a:r>
          <a:endParaRPr lang="tr-TR" sz="1800" kern="1200" dirty="0">
            <a:latin typeface="Hobo Std" panose="020B0803040709020204" pitchFamily="34" charset="0"/>
          </a:endParaRPr>
        </a:p>
      </dsp:txBody>
      <dsp:txXfrm>
        <a:off x="2280962" y="3284709"/>
        <a:ext cx="1228687" cy="1228687"/>
      </dsp:txXfrm>
    </dsp:sp>
    <dsp:sp modelId="{C9C4360A-F0DD-4C1C-9A18-BEB3E3E414E7}">
      <dsp:nvSpPr>
        <dsp:cNvPr id="0" name=""/>
        <dsp:cNvSpPr/>
      </dsp:nvSpPr>
      <dsp:spPr>
        <a:xfrm>
          <a:off x="4185491" y="2062033"/>
          <a:ext cx="576795" cy="64639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tr-TR" sz="2700" kern="1200"/>
        </a:p>
      </dsp:txBody>
      <dsp:txXfrm>
        <a:off x="4185491" y="2191312"/>
        <a:ext cx="403757" cy="387839"/>
      </dsp:txXfrm>
    </dsp:sp>
    <dsp:sp modelId="{67180C52-2150-43FD-9F40-7980DACB6068}">
      <dsp:nvSpPr>
        <dsp:cNvPr id="0" name=""/>
        <dsp:cNvSpPr/>
      </dsp:nvSpPr>
      <dsp:spPr>
        <a:xfrm>
          <a:off x="5001711" y="647604"/>
          <a:ext cx="3475255" cy="34752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tr-TR" sz="4500" kern="1200" dirty="0">
              <a:latin typeface="Cambria" panose="02040503050406030204" pitchFamily="18" charset="0"/>
            </a:rPr>
            <a:t>TOPLAM:</a:t>
          </a:r>
        </a:p>
        <a:p>
          <a:pPr lvl="0" algn="ctr" defTabSz="2000250">
            <a:lnSpc>
              <a:spcPct val="90000"/>
            </a:lnSpc>
            <a:spcBef>
              <a:spcPct val="0"/>
            </a:spcBef>
            <a:spcAft>
              <a:spcPct val="35000"/>
            </a:spcAft>
          </a:pPr>
          <a:r>
            <a:rPr lang="tr-TR" sz="6600" kern="1200" dirty="0" smtClean="0">
              <a:latin typeface="Hobo Std" panose="020B0803040709020204" pitchFamily="34" charset="0"/>
            </a:rPr>
            <a:t>72</a:t>
          </a:r>
          <a:endParaRPr lang="tr-TR" sz="6600" kern="1200" dirty="0">
            <a:latin typeface="Hobo Std" panose="020B0803040709020204" pitchFamily="34" charset="0"/>
          </a:endParaRPr>
        </a:p>
      </dsp:txBody>
      <dsp:txXfrm>
        <a:off x="5510650" y="1156543"/>
        <a:ext cx="2457377" cy="245737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3E2DF99-ABA1-4B67-A69A-C92E10774CEC}" type="datetime1">
              <a:rPr lang="tr-TR" smtClean="0"/>
              <a:pPr rtl="0"/>
              <a:t>21.12.2023</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tr-TR" smtClean="0"/>
              <a:pPr rtl="0"/>
              <a:t>‹#›</a:t>
            </a:fld>
            <a:endParaRPr lang="tr-TR" dirty="0"/>
          </a:p>
        </p:txBody>
      </p:sp>
    </p:spTree>
    <p:extLst>
      <p:ext uri="{BB962C8B-B14F-4D97-AF65-F5344CB8AC3E}">
        <p14:creationId xmlns:p14="http://schemas.microsoft.com/office/powerpoint/2010/main" xmlns=""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6238F73-5F5A-4C97-9212-80B45EFF5D02}" type="datetime1">
              <a:rPr lang="tr-TR" smtClean="0"/>
              <a:pPr rtl="0"/>
              <a:t>21.12.2023</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tr-TR" smtClean="0"/>
              <a:pPr rtl="0"/>
              <a:t>‹#›</a:t>
            </a:fld>
            <a:endParaRPr lang="tr-TR" dirty="0"/>
          </a:p>
        </p:txBody>
      </p:sp>
    </p:spTree>
    <p:extLst>
      <p:ext uri="{BB962C8B-B14F-4D97-AF65-F5344CB8AC3E}">
        <p14:creationId xmlns:p14="http://schemas.microsoft.com/office/powerpoint/2010/main" xmlns=""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DED491D0-8E1B-49C7-849B-A28568D94497}" type="slidenum">
              <a:rPr lang="tr-TR" smtClean="0"/>
              <a:pPr rtl="0"/>
              <a:t>2</a:t>
            </a:fld>
            <a:endParaRPr lang="tr-TR" dirty="0"/>
          </a:p>
        </p:txBody>
      </p:sp>
    </p:spTree>
    <p:extLst>
      <p:ext uri="{BB962C8B-B14F-4D97-AF65-F5344CB8AC3E}">
        <p14:creationId xmlns:p14="http://schemas.microsoft.com/office/powerpoint/2010/main" xmlns="" val="1877589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0" name="Dikdörtgen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tr-TR"/>
              <a:t>Asıl başlık stili için tıklatın</a:t>
            </a:r>
            <a:endParaRPr lang="tr-TR" dirty="0"/>
          </a:p>
        </p:txBody>
      </p:sp>
      <p:sp>
        <p:nvSpPr>
          <p:cNvPr id="3" name="Alt Başlık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tıklatın</a:t>
            </a:r>
            <a:endParaRPr lang="tr-TR" dirty="0"/>
          </a:p>
        </p:txBody>
      </p:sp>
      <p:sp>
        <p:nvSpPr>
          <p:cNvPr id="11" name="Tarih Yer Tutucusu 3"/>
          <p:cNvSpPr>
            <a:spLocks noGrp="1"/>
          </p:cNvSpPr>
          <p:nvPr>
            <p:ph type="dt" sz="half" idx="10"/>
          </p:nvPr>
        </p:nvSpPr>
        <p:spPr/>
        <p:txBody>
          <a:bodyPr rtlCol="0"/>
          <a:lstStyle>
            <a:lvl1pPr>
              <a:defRPr>
                <a:solidFill>
                  <a:schemeClr val="bg2"/>
                </a:solidFill>
              </a:defRPr>
            </a:lvl1pPr>
          </a:lstStyle>
          <a:p>
            <a:pPr rtl="0"/>
            <a:fld id="{DFFBA00A-AD06-4EA1-84B1-7C3431D37A98}" type="datetime1">
              <a:rPr lang="tr-TR" smtClean="0"/>
              <a:pPr rtl="0"/>
              <a:t>21.12.2023</a:t>
            </a:fld>
            <a:endParaRPr lang="tr-TR" dirty="0"/>
          </a:p>
        </p:txBody>
      </p:sp>
      <p:sp>
        <p:nvSpPr>
          <p:cNvPr id="12" name="Alt Bilgi Yer Tutucusu 4"/>
          <p:cNvSpPr>
            <a:spLocks noGrp="1"/>
          </p:cNvSpPr>
          <p:nvPr>
            <p:ph type="ftr" sz="quarter" idx="11"/>
          </p:nvPr>
        </p:nvSpPr>
        <p:spPr/>
        <p:txBody>
          <a:bodyPr rtlCol="0"/>
          <a:lstStyle>
            <a:lvl1pPr>
              <a:defRPr>
                <a:solidFill>
                  <a:schemeClr val="bg2"/>
                </a:solidFill>
              </a:defRPr>
            </a:lvl1pPr>
          </a:lstStyle>
          <a:p>
            <a:pPr rtl="0"/>
            <a:endParaRPr lang="tr-TR" dirty="0"/>
          </a:p>
        </p:txBody>
      </p:sp>
      <p:sp>
        <p:nvSpPr>
          <p:cNvPr id="13" name="Slayt Numarası Yer Tutucus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3047549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lang="tr-TR" dirty="0"/>
          </a:p>
        </p:txBody>
      </p:sp>
      <p:sp>
        <p:nvSpPr>
          <p:cNvPr id="3" name="Dikey Metin Yer Tutucusu 2"/>
          <p:cNvSpPr>
            <a:spLocks noGrp="1"/>
          </p:cNvSpPr>
          <p:nvPr>
            <p:ph type="body" orient="vert" idx="1"/>
          </p:nvPr>
        </p:nvSpPr>
        <p:spPr/>
        <p:txBody>
          <a:bodyPr vert="eaVert" rtlCol="0"/>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3646E5C5-19AB-4BDF-8220-4C82D8475DE7}" type="datetime1">
              <a:rPr lang="tr-TR" smtClean="0"/>
              <a:pPr rtl="0"/>
              <a:t>21.12.2023</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2664405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10" name="Dikdörtgen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invGray">
          <a:xfrm rot="5400000">
            <a:off x="7523375" y="2743540"/>
            <a:ext cx="6857433" cy="1371487"/>
          </a:xfrm>
          <a:prstGeom prst="rect">
            <a:avLst/>
          </a:prstGeom>
        </p:spPr>
      </p:pic>
      <p:sp>
        <p:nvSpPr>
          <p:cNvPr id="2" name="Dikey Başlık 1"/>
          <p:cNvSpPr>
            <a:spLocks noGrp="1"/>
          </p:cNvSpPr>
          <p:nvPr>
            <p:ph type="title" orient="vert"/>
          </p:nvPr>
        </p:nvSpPr>
        <p:spPr>
          <a:xfrm>
            <a:off x="10266348" y="462249"/>
            <a:ext cx="1370886" cy="5714714"/>
          </a:xfrm>
        </p:spPr>
        <p:txBody>
          <a:bodyPr vert="eaVert" rtlCol="0"/>
          <a:lstStyle/>
          <a:p>
            <a:pPr rtl="0"/>
            <a:r>
              <a:rPr lang="tr-TR"/>
              <a:t>Asıl başlık stili için tıklatın</a:t>
            </a:r>
            <a:endParaRPr lang="tr-TR" dirty="0"/>
          </a:p>
        </p:txBody>
      </p:sp>
      <p:sp>
        <p:nvSpPr>
          <p:cNvPr id="3" name="Dikey Metin Yer Tutucusu 2"/>
          <p:cNvSpPr>
            <a:spLocks noGrp="1"/>
          </p:cNvSpPr>
          <p:nvPr>
            <p:ph type="body" orient="vert" idx="1"/>
          </p:nvPr>
        </p:nvSpPr>
        <p:spPr>
          <a:xfrm>
            <a:off x="378199" y="462249"/>
            <a:ext cx="9693088" cy="5714714"/>
          </a:xfrm>
        </p:spPr>
        <p:txBody>
          <a:bodyPr vert="eaVert" rtlCol="0"/>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a:xfrm>
            <a:off x="378199" y="6356350"/>
            <a:ext cx="1971947" cy="365125"/>
          </a:xfrm>
        </p:spPr>
        <p:txBody>
          <a:bodyPr rtlCol="0"/>
          <a:lstStyle/>
          <a:p>
            <a:pPr rtl="0"/>
            <a:fld id="{B743EFEE-F39A-4B15-A1F2-81EA4CA51E65}" type="datetime1">
              <a:rPr lang="tr-TR" smtClean="0"/>
              <a:pPr rtl="0"/>
              <a:t>21.12.2023</a:t>
            </a:fld>
            <a:endParaRPr lang="tr-TR" dirty="0"/>
          </a:p>
        </p:txBody>
      </p:sp>
      <p:sp>
        <p:nvSpPr>
          <p:cNvPr id="5" name="Alt Bilgi Yer Tutucusu 4"/>
          <p:cNvSpPr>
            <a:spLocks noGrp="1"/>
          </p:cNvSpPr>
          <p:nvPr>
            <p:ph type="ftr" sz="quarter" idx="11"/>
          </p:nvPr>
        </p:nvSpPr>
        <p:spPr>
          <a:xfrm>
            <a:off x="2382374" y="6356350"/>
            <a:ext cx="5687786" cy="365125"/>
          </a:xfrm>
        </p:spPr>
        <p:txBody>
          <a:bodyPr rtlCol="0"/>
          <a:lstStyle/>
          <a:p>
            <a:pPr rtl="0"/>
            <a:endParaRPr lang="tr-TR" dirty="0"/>
          </a:p>
        </p:txBody>
      </p:sp>
      <p:sp>
        <p:nvSpPr>
          <p:cNvPr id="6" name="Slayt Numarası Yer Tutucusu 5"/>
          <p:cNvSpPr>
            <a:spLocks noGrp="1"/>
          </p:cNvSpPr>
          <p:nvPr>
            <p:ph type="sldNum" sz="quarter" idx="12"/>
          </p:nvPr>
        </p:nvSpPr>
        <p:spPr>
          <a:xfrm>
            <a:off x="8102389" y="6356350"/>
            <a:ext cx="1968898" cy="365125"/>
          </a:xfrm>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3029411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lang="tr-TR" dirty="0"/>
          </a:p>
        </p:txBody>
      </p:sp>
      <p:sp>
        <p:nvSpPr>
          <p:cNvPr id="3" name="İçerik Yer Tutucusu 2"/>
          <p:cNvSpPr>
            <a:spLocks noGrp="1"/>
          </p:cNvSpPr>
          <p:nvPr>
            <p:ph idx="1"/>
          </p:nvPr>
        </p:nvSpPr>
        <p:spPr/>
        <p:txBody>
          <a:bodyPr rtlCol="0"/>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25FD9E7B-8DA6-451A-8055-981E55AE9133}" type="datetime1">
              <a:rPr lang="tr-TR" smtClean="0"/>
              <a:pPr rtl="0"/>
              <a:t>21.12.2023</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541333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9" name="Dikdörtgen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tr-TR"/>
              <a:t>Asıl başlık stili için tıklatın</a:t>
            </a:r>
            <a:endParaRPr lang="tr-TR" dirty="0"/>
          </a:p>
        </p:txBody>
      </p:sp>
      <p:sp>
        <p:nvSpPr>
          <p:cNvPr id="3" name="Metin Yer Tutucusu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a:t>Asıl metin stillerini düzenlemek için tıklatın</a:t>
            </a:r>
          </a:p>
        </p:txBody>
      </p:sp>
      <p:sp>
        <p:nvSpPr>
          <p:cNvPr id="4" name="Tarih Yer Tutucusu 3"/>
          <p:cNvSpPr>
            <a:spLocks noGrp="1"/>
          </p:cNvSpPr>
          <p:nvPr>
            <p:ph type="dt" sz="half" idx="10"/>
          </p:nvPr>
        </p:nvSpPr>
        <p:spPr/>
        <p:txBody>
          <a:bodyPr rtlCol="0"/>
          <a:lstStyle>
            <a:lvl1pPr>
              <a:defRPr>
                <a:solidFill>
                  <a:schemeClr val="bg2"/>
                </a:solidFill>
              </a:defRPr>
            </a:lvl1pPr>
          </a:lstStyle>
          <a:p>
            <a:pPr rtl="0"/>
            <a:fld id="{696733D6-1F76-4DCA-B098-26C668967E84}" type="datetime1">
              <a:rPr lang="tr-TR" smtClean="0"/>
              <a:pPr rtl="0"/>
              <a:t>21.12.2023</a:t>
            </a:fld>
            <a:endParaRPr lang="tr-TR" dirty="0"/>
          </a:p>
        </p:txBody>
      </p:sp>
      <p:sp>
        <p:nvSpPr>
          <p:cNvPr id="5" name="Alt Bilgi Yer Tutucusu 4"/>
          <p:cNvSpPr>
            <a:spLocks noGrp="1"/>
          </p:cNvSpPr>
          <p:nvPr>
            <p:ph type="ftr" sz="quarter" idx="11"/>
          </p:nvPr>
        </p:nvSpPr>
        <p:spPr/>
        <p:txBody>
          <a:bodyPr rtlCol="0"/>
          <a:lstStyle>
            <a:lvl1pPr>
              <a:defRPr>
                <a:solidFill>
                  <a:schemeClr val="bg2"/>
                </a:solidFill>
              </a:defRPr>
            </a:lvl1pPr>
          </a:lstStyle>
          <a:p>
            <a:pPr rtl="0"/>
            <a:endParaRPr lang="tr-TR" dirty="0"/>
          </a:p>
        </p:txBody>
      </p:sp>
      <p:sp>
        <p:nvSpPr>
          <p:cNvPr id="6" name="Slayt Numarası Yer Tutucusu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4282452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lang="tr-TR" dirty="0"/>
          </a:p>
        </p:txBody>
      </p:sp>
      <p:sp>
        <p:nvSpPr>
          <p:cNvPr id="3" name="İçerik Yer Tutucusu 2"/>
          <p:cNvSpPr>
            <a:spLocks noGrp="1"/>
          </p:cNvSpPr>
          <p:nvPr>
            <p:ph sz="half" idx="1"/>
          </p:nvPr>
        </p:nvSpPr>
        <p:spPr>
          <a:xfrm>
            <a:off x="1280160" y="2194560"/>
            <a:ext cx="4489704" cy="3986784"/>
          </a:xfrm>
        </p:spPr>
        <p:txBody>
          <a:bodyPr rtlCol="0"/>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415368" y="2194560"/>
            <a:ext cx="4493424" cy="3986784"/>
          </a:xfrm>
        </p:spPr>
        <p:txBody>
          <a:bodyPr rtlCol="0"/>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p:cNvSpPr>
            <a:spLocks noGrp="1"/>
          </p:cNvSpPr>
          <p:nvPr>
            <p:ph type="dt" sz="half" idx="10"/>
          </p:nvPr>
        </p:nvSpPr>
        <p:spPr/>
        <p:txBody>
          <a:bodyPr rtlCol="0"/>
          <a:lstStyle/>
          <a:p>
            <a:pPr rtl="0"/>
            <a:fld id="{C11D0E82-9113-4B82-90C4-7C1489FBC59E}" type="datetime1">
              <a:rPr lang="tr-TR" smtClean="0"/>
              <a:pPr rtl="0"/>
              <a:t>21.12.2023</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3201040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lang="tr-TR" dirty="0"/>
          </a:p>
        </p:txBody>
      </p:sp>
      <p:sp>
        <p:nvSpPr>
          <p:cNvPr id="3" name="Metin Yer Tutucusu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tıklatın</a:t>
            </a:r>
          </a:p>
        </p:txBody>
      </p:sp>
      <p:sp>
        <p:nvSpPr>
          <p:cNvPr id="4" name="İçerik Yer Tutucusu 3"/>
          <p:cNvSpPr>
            <a:spLocks noGrp="1"/>
          </p:cNvSpPr>
          <p:nvPr>
            <p:ph sz="half" idx="2"/>
          </p:nvPr>
        </p:nvSpPr>
        <p:spPr>
          <a:xfrm>
            <a:off x="1280160" y="2743194"/>
            <a:ext cx="4489704" cy="3433769"/>
          </a:xfrm>
        </p:spPr>
        <p:txBody>
          <a:bodyPr rtlCol="0"/>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tıklatın</a:t>
            </a:r>
          </a:p>
        </p:txBody>
      </p:sp>
      <p:sp>
        <p:nvSpPr>
          <p:cNvPr id="6" name="İçerik Yer Tutucusu 5"/>
          <p:cNvSpPr>
            <a:spLocks noGrp="1"/>
          </p:cNvSpPr>
          <p:nvPr>
            <p:ph sz="quarter" idx="4"/>
          </p:nvPr>
        </p:nvSpPr>
        <p:spPr>
          <a:xfrm>
            <a:off x="6419088" y="2743194"/>
            <a:ext cx="4489704" cy="3433769"/>
          </a:xfrm>
        </p:spPr>
        <p:txBody>
          <a:bodyPr rtlCol="0"/>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7" name="Tarih Yer Tutucusu 6"/>
          <p:cNvSpPr>
            <a:spLocks noGrp="1"/>
          </p:cNvSpPr>
          <p:nvPr>
            <p:ph type="dt" sz="half" idx="10"/>
          </p:nvPr>
        </p:nvSpPr>
        <p:spPr/>
        <p:txBody>
          <a:bodyPr rtlCol="0"/>
          <a:lstStyle/>
          <a:p>
            <a:pPr rtl="0"/>
            <a:fld id="{FC3D9337-CB75-4070-8150-B8A4FDCCAACE}" type="datetime1">
              <a:rPr lang="tr-TR" smtClean="0"/>
              <a:pPr rtl="0"/>
              <a:t>21.12.2023</a:t>
            </a:fld>
            <a:endParaRPr lang="tr-TR" dirty="0"/>
          </a:p>
        </p:txBody>
      </p:sp>
      <p:sp>
        <p:nvSpPr>
          <p:cNvPr id="8" name="Alt Bilgi Yer Tutucusu 7"/>
          <p:cNvSpPr>
            <a:spLocks noGrp="1"/>
          </p:cNvSpPr>
          <p:nvPr>
            <p:ph type="ftr" sz="quarter" idx="11"/>
          </p:nvPr>
        </p:nvSpPr>
        <p:spPr/>
        <p:txBody>
          <a:bodyPr rtlCol="0"/>
          <a:lstStyle/>
          <a:p>
            <a:pPr rtl="0"/>
            <a:endParaRPr lang="tr-TR" dirty="0"/>
          </a:p>
        </p:txBody>
      </p:sp>
      <p:sp>
        <p:nvSpPr>
          <p:cNvPr id="9" name="Slayt Numarası Yer Tutucusu 8"/>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4261286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lang="tr-TR" dirty="0"/>
          </a:p>
        </p:txBody>
      </p:sp>
      <p:sp>
        <p:nvSpPr>
          <p:cNvPr id="3" name="Tarih Yer Tutucusu 2"/>
          <p:cNvSpPr>
            <a:spLocks noGrp="1"/>
          </p:cNvSpPr>
          <p:nvPr>
            <p:ph type="dt" sz="half" idx="10"/>
          </p:nvPr>
        </p:nvSpPr>
        <p:spPr/>
        <p:txBody>
          <a:bodyPr rtlCol="0"/>
          <a:lstStyle/>
          <a:p>
            <a:pPr rtl="0"/>
            <a:fld id="{35DFEC4D-1850-4737-A25B-88E01F55364F}" type="datetime1">
              <a:rPr lang="tr-TR" smtClean="0"/>
              <a:pPr rtl="0"/>
              <a:t>21.12.2023</a:t>
            </a:fld>
            <a:endParaRPr lang="tr-TR" dirty="0"/>
          </a:p>
        </p:txBody>
      </p:sp>
      <p:sp>
        <p:nvSpPr>
          <p:cNvPr id="4" name="Alt Bilgi Yer Tutucusu 3"/>
          <p:cNvSpPr>
            <a:spLocks noGrp="1"/>
          </p:cNvSpPr>
          <p:nvPr>
            <p:ph type="ftr" sz="quarter" idx="11"/>
          </p:nvPr>
        </p:nvSpPr>
        <p:spPr/>
        <p:txBody>
          <a:bodyPr rtlCol="0"/>
          <a:lstStyle/>
          <a:p>
            <a:pPr rtl="0"/>
            <a:endParaRPr lang="tr-TR" dirty="0"/>
          </a:p>
        </p:txBody>
      </p:sp>
      <p:sp>
        <p:nvSpPr>
          <p:cNvPr id="5" name="Slayt Numarası Yer Tutucusu 4"/>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2641611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0D70E2B0-6716-4F02-9334-FF52A815F5DF}" type="datetime1">
              <a:rPr lang="tr-TR" smtClean="0"/>
              <a:pPr rtl="0"/>
              <a:t>21.12.2023</a:t>
            </a:fld>
            <a:endParaRPr lang="tr-TR" dirty="0"/>
          </a:p>
        </p:txBody>
      </p:sp>
      <p:sp>
        <p:nvSpPr>
          <p:cNvPr id="3" name="Alt Bilgi Yer Tutucusu 2"/>
          <p:cNvSpPr>
            <a:spLocks noGrp="1"/>
          </p:cNvSpPr>
          <p:nvPr>
            <p:ph type="ftr" sz="quarter" idx="11"/>
          </p:nvPr>
        </p:nvSpPr>
        <p:spPr/>
        <p:txBody>
          <a:bodyPr rtlCol="0"/>
          <a:lstStyle/>
          <a:p>
            <a:pPr rtl="0"/>
            <a:endParaRPr lang="tr-TR" dirty="0"/>
          </a:p>
        </p:txBody>
      </p:sp>
      <p:sp>
        <p:nvSpPr>
          <p:cNvPr id="4" name="Slayt Numarası Yer Tutucusu 3"/>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1830296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ctr">
            <a:normAutofit/>
          </a:bodyPr>
          <a:lstStyle>
            <a:lvl1pPr>
              <a:defRPr sz="3000"/>
            </a:lvl1pPr>
          </a:lstStyle>
          <a:p>
            <a:pPr rtl="0"/>
            <a:r>
              <a:rPr lang="tr-TR"/>
              <a:t>Asıl başlık stili için tıklatın</a:t>
            </a:r>
            <a:endParaRPr lang="tr-TR" dirty="0"/>
          </a:p>
        </p:txBody>
      </p:sp>
      <p:sp>
        <p:nvSpPr>
          <p:cNvPr id="4" name="Metin Yer Tutucusu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tıklatın</a:t>
            </a:r>
          </a:p>
        </p:txBody>
      </p:sp>
      <p:sp>
        <p:nvSpPr>
          <p:cNvPr id="3" name="İçerik Yer Tutucus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a:t>Asıl metin stillerini düzenlemek için tıklatın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p:cNvSpPr>
            <a:spLocks noGrp="1"/>
          </p:cNvSpPr>
          <p:nvPr>
            <p:ph type="dt" sz="half" idx="10"/>
          </p:nvPr>
        </p:nvSpPr>
        <p:spPr/>
        <p:txBody>
          <a:bodyPr rtlCol="0"/>
          <a:lstStyle/>
          <a:p>
            <a:pPr rtl="0"/>
            <a:fld id="{947224D0-8A0E-48F7-9877-D861B8AF989D}" type="datetime1">
              <a:rPr lang="tr-TR" smtClean="0"/>
              <a:pPr rtl="0"/>
              <a:t>21.12.2023</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3114742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ctr">
            <a:normAutofit/>
          </a:bodyPr>
          <a:lstStyle>
            <a:lvl1pPr>
              <a:defRPr sz="3000"/>
            </a:lvl1pPr>
          </a:lstStyle>
          <a:p>
            <a:pPr rtl="0"/>
            <a:r>
              <a:rPr lang="tr-TR"/>
              <a:t>Asıl başlık stili için tıklatın</a:t>
            </a:r>
            <a:endParaRPr lang="tr-TR" dirty="0"/>
          </a:p>
        </p:txBody>
      </p:sp>
      <p:sp>
        <p:nvSpPr>
          <p:cNvPr id="4" name="Metin Yer Tutucusu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tıklatın</a:t>
            </a:r>
          </a:p>
        </p:txBody>
      </p:sp>
      <p:sp>
        <p:nvSpPr>
          <p:cNvPr id="3" name="Resim Yer Tutucusu 2" descr="Resim eklemek için boş yer tutucu. Yer tutucuya tıklayın ve eklemek istediğiniz resmi seçin"/>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simgeyi tıklatın</a:t>
            </a:r>
            <a:endParaRPr lang="tr-TR" dirty="0"/>
          </a:p>
        </p:txBody>
      </p:sp>
      <p:sp>
        <p:nvSpPr>
          <p:cNvPr id="5" name="Tarih Yer Tutucusu 4"/>
          <p:cNvSpPr>
            <a:spLocks noGrp="1"/>
          </p:cNvSpPr>
          <p:nvPr>
            <p:ph type="dt" sz="half" idx="10"/>
          </p:nvPr>
        </p:nvSpPr>
        <p:spPr/>
        <p:txBody>
          <a:bodyPr rtlCol="0"/>
          <a:lstStyle/>
          <a:p>
            <a:pPr rtl="0"/>
            <a:fld id="{BABFE397-9824-4C3E-B256-C6F148CE29C6}" type="datetime1">
              <a:rPr lang="tr-TR" smtClean="0"/>
              <a:pPr rtl="0"/>
              <a:t>21.12.2023</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4161366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8" name="Resim 7"/>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bwMode="invGray">
          <a:xfrm>
            <a:off x="0" y="457200"/>
            <a:ext cx="12188952" cy="1371257"/>
          </a:xfrm>
          <a:prstGeom prst="rect">
            <a:avLst/>
          </a:prstGeom>
        </p:spPr>
      </p:pic>
      <p:sp>
        <p:nvSpPr>
          <p:cNvPr id="2" name="Başlık Yer Tutucusu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tr-TR" dirty="0"/>
              <a:t>Asıl başlık stili için tıklatın</a:t>
            </a:r>
          </a:p>
        </p:txBody>
      </p:sp>
      <p:sp>
        <p:nvSpPr>
          <p:cNvPr id="3" name="Metin Yer Tutucusu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a:p>
            <a:pPr lvl="5" rtl="0"/>
            <a:r>
              <a:rPr lang="tr-TR" dirty="0"/>
              <a:t>Altıncı</a:t>
            </a:r>
          </a:p>
          <a:p>
            <a:pPr lvl="6" rtl="0"/>
            <a:r>
              <a:rPr lang="tr-TR" dirty="0"/>
              <a:t>Yedinci</a:t>
            </a:r>
          </a:p>
          <a:p>
            <a:pPr lvl="7" rtl="0"/>
            <a:r>
              <a:rPr lang="tr-TR" dirty="0"/>
              <a:t>Sekizinci</a:t>
            </a:r>
          </a:p>
          <a:p>
            <a:pPr lvl="8" rtl="0"/>
            <a:r>
              <a:rPr lang="tr-TR" dirty="0"/>
              <a:t>Dokuzuncu</a:t>
            </a:r>
          </a:p>
        </p:txBody>
      </p:sp>
      <p:sp>
        <p:nvSpPr>
          <p:cNvPr id="4" name="Tarih Yer Tutucusu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CCA0A13F-F1E4-4DC9-96AA-548982DE48D2}" type="datetime1">
              <a:rPr lang="tr-TR" smtClean="0"/>
              <a:pPr rtl="0"/>
              <a:t>21.12.2023</a:t>
            </a:fld>
            <a:endParaRPr lang="tr-TR" dirty="0"/>
          </a:p>
        </p:txBody>
      </p:sp>
      <p:sp>
        <p:nvSpPr>
          <p:cNvPr id="5" name="Alt Bilgi Yer Tutucusu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tr-TR" dirty="0"/>
          </a:p>
        </p:txBody>
      </p:sp>
      <p:sp>
        <p:nvSpPr>
          <p:cNvPr id="6" name="Slayt Numarası Yer Tutucusu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tr-TR" smtClean="0"/>
              <a:pPr rtl="0"/>
              <a:t>‹#›</a:t>
            </a:fld>
            <a:endParaRPr lang="tr-TR" dirty="0"/>
          </a:p>
        </p:txBody>
      </p:sp>
    </p:spTree>
    <p:extLst>
      <p:ext uri="{BB962C8B-B14F-4D97-AF65-F5344CB8AC3E}">
        <p14:creationId xmlns:p14="http://schemas.microsoft.com/office/powerpoint/2010/main" xmlns=""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ANA%20SUNUM.pptx"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Dikdörtgen"/>
          <p:cNvSpPr/>
          <p:nvPr/>
        </p:nvSpPr>
        <p:spPr>
          <a:xfrm>
            <a:off x="933061" y="1810139"/>
            <a:ext cx="10114384" cy="2062103"/>
          </a:xfrm>
          <a:prstGeom prst="rect">
            <a:avLst/>
          </a:prstGeom>
        </p:spPr>
        <p:txBody>
          <a:bodyPr wrap="square">
            <a:spAutoFit/>
          </a:bodyPr>
          <a:lstStyle/>
          <a:p>
            <a:r>
              <a:rPr lang="tr-TR" sz="3200" b="1" dirty="0" smtClean="0">
                <a:solidFill>
                  <a:schemeClr val="tx2"/>
                </a:solidFill>
                <a:latin typeface="Algerian" pitchFamily="82" charset="0"/>
              </a:rPr>
              <a:t>               TİREBOLU HALK EĞİTİMİ MERKEZİ</a:t>
            </a:r>
            <a:endParaRPr lang="tr-TR" sz="3200" dirty="0" smtClean="0">
              <a:latin typeface="Algerian" pitchFamily="82" charset="0"/>
            </a:endParaRPr>
          </a:p>
          <a:p>
            <a:r>
              <a:rPr lang="tr-TR" sz="3200" dirty="0" smtClean="0">
                <a:latin typeface="Algerian" pitchFamily="82" charset="0"/>
              </a:rPr>
              <a:t>	</a:t>
            </a:r>
            <a:r>
              <a:rPr lang="tr-TR" sz="9600" dirty="0" smtClean="0">
                <a:solidFill>
                  <a:srgbClr val="0070C0"/>
                </a:solidFill>
                <a:latin typeface="Algerian" pitchFamily="82" charset="0"/>
              </a:rPr>
              <a:t>HOŞ GELDİNİZ</a:t>
            </a:r>
            <a:endParaRPr lang="tr-TR" sz="9600" dirty="0">
              <a:solidFill>
                <a:srgbClr val="0070C0"/>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EL SANATLARI TEKNOLOJİSİ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GİYİM ÜRETİMTEKNOLOJİSİ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DİN EĞİTİMİ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GÜZELLİK VE SAÇ BAKIM HİZMETLERİ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YİYECEK İÇECEK HİZMETLERİ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SPOR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MÜZİK VE GÖSTERİ SANATLARI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KİŞİSEL GELİŞİM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TARIM TEKNOLOJİLERİ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GÜVENLİK HİZMETLERİ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185167" y="1611119"/>
            <a:ext cx="8500062" cy="2387600"/>
          </a:xfrm>
        </p:spPr>
        <p:txBody>
          <a:bodyPr rtlCol="0">
            <a:normAutofit/>
          </a:bodyPr>
          <a:lstStyle/>
          <a:p>
            <a:pPr rtl="0"/>
            <a:r>
              <a:rPr lang="tr-TR" b="0" dirty="0" smtClean="0">
                <a:latin typeface="Lemon/Milk light" pitchFamily="34" charset="0"/>
              </a:rPr>
              <a:t>TİREBOLU</a:t>
            </a:r>
            <a:br>
              <a:rPr lang="tr-TR" b="0" dirty="0" smtClean="0">
                <a:latin typeface="Lemon/Milk light" pitchFamily="34" charset="0"/>
              </a:rPr>
            </a:br>
            <a:r>
              <a:rPr lang="tr-TR" b="0" dirty="0" smtClean="0">
                <a:latin typeface="Lemon/Milk light" pitchFamily="34" charset="0"/>
              </a:rPr>
              <a:t>HALK EĞİTİMİ MERKEZİ</a:t>
            </a:r>
            <a:endParaRPr lang="tr-TR" b="0" dirty="0">
              <a:latin typeface="Lemon/Milk light" pitchFamily="34" charset="0"/>
            </a:endParaRPr>
          </a:p>
        </p:txBody>
      </p:sp>
      <p:sp>
        <p:nvSpPr>
          <p:cNvPr id="3" name="Alt Başlık 2"/>
          <p:cNvSpPr>
            <a:spLocks noGrp="1"/>
          </p:cNvSpPr>
          <p:nvPr>
            <p:ph type="subTitle" idx="1"/>
          </p:nvPr>
        </p:nvSpPr>
        <p:spPr>
          <a:xfrm>
            <a:off x="3175199" y="4538659"/>
            <a:ext cx="8500062" cy="1358288"/>
          </a:xfrm>
        </p:spPr>
        <p:txBody>
          <a:bodyPr rtlCol="0">
            <a:normAutofit/>
          </a:bodyPr>
          <a:lstStyle/>
          <a:p>
            <a:pPr rtl="0"/>
            <a:r>
              <a:rPr lang="tr-TR" sz="2000" dirty="0" smtClean="0">
                <a:latin typeface="Lemon/Milk light" pitchFamily="34" charset="0"/>
              </a:rPr>
              <a:t>2023-2024 YILI </a:t>
            </a:r>
            <a:r>
              <a:rPr lang="tr-TR" sz="2000" dirty="0" smtClean="0">
                <a:latin typeface="Lemon/Milk light" pitchFamily="34" charset="0"/>
              </a:rPr>
              <a:t>BRİFİNG</a:t>
            </a:r>
            <a:endParaRPr lang="tr-TR" sz="2000" dirty="0">
              <a:latin typeface="Lemon/Milk light" pitchFamily="34" charset="0"/>
            </a:endParaRPr>
          </a:p>
        </p:txBody>
      </p:sp>
    </p:spTree>
    <p:extLst>
      <p:ext uri="{BB962C8B-B14F-4D97-AF65-F5344CB8AC3E}">
        <p14:creationId xmlns:p14="http://schemas.microsoft.com/office/powerpoint/2010/main" xmlns="" val="173269830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RADYO TELEVİZYON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KUYUMCULUK TEKNOLOJİSİ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ÇOCUK GELİŞİMİ VE EĞİTİMİ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OKUMA VE YAZMA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SANAT VE TASARIM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TESİSAT TEKNOLOJİSİ VE İKLİMLENDİRME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SAĞLIK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İNGİLİZCE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CAM VE SERAMİK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EMLAK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xmlns="" id="{786049B2-8289-4F1B-AE31-4E79851415AC}"/>
              </a:ext>
            </a:extLst>
          </p:cNvPr>
          <p:cNvGraphicFramePr>
            <a:graphicFrameLocks noGrp="1"/>
          </p:cNvGraphicFramePr>
          <p:nvPr>
            <p:ph idx="1"/>
            <p:extLst>
              <p:ext uri="{D42A27DB-BD31-4B8C-83A1-F6EECF244321}">
                <p14:modId xmlns:p14="http://schemas.microsoft.com/office/powerpoint/2010/main" xmlns="" val="3633758616"/>
              </p:ext>
            </p:extLst>
          </p:nvPr>
        </p:nvGraphicFramePr>
        <p:xfrm>
          <a:off x="1191447" y="1255126"/>
          <a:ext cx="9628632" cy="5261272"/>
        </p:xfrm>
        <a:graphic>
          <a:graphicData uri="http://schemas.openxmlformats.org/drawingml/2006/table">
            <a:tbl>
              <a:tblPr firstRow="1" bandRow="1">
                <a:tableStyleId>{0E3FDE45-AF77-4B5C-9715-49D594BDF05E}</a:tableStyleId>
              </a:tblPr>
              <a:tblGrid>
                <a:gridCol w="4814316">
                  <a:extLst>
                    <a:ext uri="{9D8B030D-6E8A-4147-A177-3AD203B41FA5}">
                      <a16:colId xmlns:a16="http://schemas.microsoft.com/office/drawing/2014/main" xmlns="" val="1292309725"/>
                    </a:ext>
                  </a:extLst>
                </a:gridCol>
                <a:gridCol w="4814316">
                  <a:extLst>
                    <a:ext uri="{9D8B030D-6E8A-4147-A177-3AD203B41FA5}">
                      <a16:colId xmlns:a16="http://schemas.microsoft.com/office/drawing/2014/main" xmlns="" val="823654908"/>
                    </a:ext>
                  </a:extLst>
                </a:gridCol>
              </a:tblGrid>
              <a:tr h="612000">
                <a:tc gridSpan="2">
                  <a:txBody>
                    <a:bodyPr/>
                    <a:lstStyle/>
                    <a:p>
                      <a:pPr algn="ctr"/>
                      <a:r>
                        <a:rPr lang="tr-TR" sz="3600" dirty="0">
                          <a:solidFill>
                            <a:schemeClr val="bg2"/>
                          </a:solidFill>
                          <a:latin typeface="Cambria" panose="02040503050406030204" pitchFamily="18" charset="0"/>
                        </a:rPr>
                        <a:t>PERSONEL SAYISI</a:t>
                      </a:r>
                    </a:p>
                  </a:txBody>
                  <a:tcPr anchor="ctr"/>
                </a:tc>
                <a:tc hMerge="1">
                  <a:txBody>
                    <a:bodyPr/>
                    <a:lstStyle/>
                    <a:p>
                      <a:pPr algn="ctr"/>
                      <a:endParaRPr lang="tr-TR" dirty="0"/>
                    </a:p>
                  </a:txBody>
                  <a:tcPr anchor="ctr"/>
                </a:tc>
                <a:extLst>
                  <a:ext uri="{0D108BD9-81ED-4DB2-BD59-A6C34878D82A}">
                    <a16:rowId xmlns:a16="http://schemas.microsoft.com/office/drawing/2014/main" xmlns="" val="2696252758"/>
                  </a:ext>
                </a:extLst>
              </a:tr>
              <a:tr h="612000">
                <a:tc>
                  <a:txBody>
                    <a:bodyPr/>
                    <a:lstStyle/>
                    <a:p>
                      <a:pPr algn="l"/>
                      <a:r>
                        <a:rPr lang="tr-TR" sz="3600" dirty="0">
                          <a:latin typeface="Cambria" panose="02040503050406030204" pitchFamily="18" charset="0"/>
                        </a:rPr>
                        <a:t>YÖNETİCİ</a:t>
                      </a:r>
                    </a:p>
                  </a:txBody>
                  <a:tcPr anchor="ctr"/>
                </a:tc>
                <a:tc>
                  <a:txBody>
                    <a:bodyPr/>
                    <a:lstStyle/>
                    <a:p>
                      <a:pPr algn="ctr"/>
                      <a:r>
                        <a:rPr lang="tr-TR" sz="3600" dirty="0" smtClean="0">
                          <a:latin typeface="Cambria" panose="02040503050406030204" pitchFamily="18" charset="0"/>
                        </a:rPr>
                        <a:t>3</a:t>
                      </a:r>
                      <a:endParaRPr lang="tr-TR" sz="3600" dirty="0">
                        <a:latin typeface="Cambria" panose="02040503050406030204" pitchFamily="18" charset="0"/>
                      </a:endParaRPr>
                    </a:p>
                  </a:txBody>
                  <a:tcPr anchor="ctr"/>
                </a:tc>
                <a:extLst>
                  <a:ext uri="{0D108BD9-81ED-4DB2-BD59-A6C34878D82A}">
                    <a16:rowId xmlns:a16="http://schemas.microsoft.com/office/drawing/2014/main" xmlns="" val="2012792039"/>
                  </a:ext>
                </a:extLst>
              </a:tr>
              <a:tr h="612000">
                <a:tc>
                  <a:txBody>
                    <a:bodyPr/>
                    <a:lstStyle/>
                    <a:p>
                      <a:pPr algn="l"/>
                      <a:r>
                        <a:rPr lang="tr-TR" sz="3600" dirty="0">
                          <a:latin typeface="Cambria" panose="02040503050406030204" pitchFamily="18" charset="0"/>
                        </a:rPr>
                        <a:t>KADROLU ÖĞRETMEN</a:t>
                      </a:r>
                    </a:p>
                  </a:txBody>
                  <a:tcPr anchor="ctr"/>
                </a:tc>
                <a:tc>
                  <a:txBody>
                    <a:bodyPr/>
                    <a:lstStyle/>
                    <a:p>
                      <a:pPr algn="ctr"/>
                      <a:r>
                        <a:rPr lang="tr-TR" sz="3600" dirty="0" smtClean="0">
                          <a:latin typeface="Cambria" panose="02040503050406030204" pitchFamily="18" charset="0"/>
                        </a:rPr>
                        <a:t>4</a:t>
                      </a:r>
                      <a:endParaRPr lang="tr-TR" sz="3600" dirty="0">
                        <a:latin typeface="Cambria" panose="02040503050406030204" pitchFamily="18" charset="0"/>
                      </a:endParaRPr>
                    </a:p>
                  </a:txBody>
                  <a:tcPr anchor="ctr"/>
                </a:tc>
                <a:extLst>
                  <a:ext uri="{0D108BD9-81ED-4DB2-BD59-A6C34878D82A}">
                    <a16:rowId xmlns:a16="http://schemas.microsoft.com/office/drawing/2014/main" xmlns="" val="4284944686"/>
                  </a:ext>
                </a:extLst>
              </a:tr>
              <a:tr h="612000">
                <a:tc>
                  <a:txBody>
                    <a:bodyPr/>
                    <a:lstStyle/>
                    <a:p>
                      <a:pPr algn="l"/>
                      <a:r>
                        <a:rPr lang="tr-TR" sz="3600" dirty="0">
                          <a:latin typeface="Cambria" panose="02040503050406030204" pitchFamily="18" charset="0"/>
                        </a:rPr>
                        <a:t>USTA ÖĞRETİCİ</a:t>
                      </a:r>
                    </a:p>
                  </a:txBody>
                  <a:tcPr anchor="ctr"/>
                </a:tc>
                <a:tc>
                  <a:txBody>
                    <a:bodyPr/>
                    <a:lstStyle/>
                    <a:p>
                      <a:pPr algn="ctr"/>
                      <a:r>
                        <a:rPr lang="tr-TR" sz="3600" dirty="0" smtClean="0">
                          <a:latin typeface="Cambria" panose="02040503050406030204" pitchFamily="18" charset="0"/>
                        </a:rPr>
                        <a:t>82</a:t>
                      </a:r>
                      <a:endParaRPr lang="tr-TR" sz="3600" dirty="0">
                        <a:latin typeface="Cambria" panose="02040503050406030204" pitchFamily="18" charset="0"/>
                      </a:endParaRPr>
                    </a:p>
                  </a:txBody>
                  <a:tcPr anchor="ctr"/>
                </a:tc>
                <a:extLst>
                  <a:ext uri="{0D108BD9-81ED-4DB2-BD59-A6C34878D82A}">
                    <a16:rowId xmlns:a16="http://schemas.microsoft.com/office/drawing/2014/main" xmlns="" val="3080890375"/>
                  </a:ext>
                </a:extLst>
              </a:tr>
              <a:tr h="612000">
                <a:tc>
                  <a:txBody>
                    <a:bodyPr/>
                    <a:lstStyle/>
                    <a:p>
                      <a:pPr algn="l"/>
                      <a:r>
                        <a:rPr lang="tr-TR" sz="3600" dirty="0" smtClean="0">
                          <a:latin typeface="Cambria" panose="02040503050406030204" pitchFamily="18" charset="0"/>
                        </a:rPr>
                        <a:t>MEB PERSONELİ</a:t>
                      </a:r>
                    </a:p>
                  </a:txBody>
                  <a:tcPr anchor="ctr"/>
                </a:tc>
                <a:tc>
                  <a:txBody>
                    <a:bodyPr/>
                    <a:lstStyle/>
                    <a:p>
                      <a:pPr algn="ctr"/>
                      <a:r>
                        <a:rPr lang="tr-TR" sz="3600" dirty="0" smtClean="0">
                          <a:latin typeface="Cambria" panose="02040503050406030204" pitchFamily="18" charset="0"/>
                        </a:rPr>
                        <a:t>22</a:t>
                      </a:r>
                      <a:endParaRPr lang="tr-TR" sz="3600" dirty="0">
                        <a:latin typeface="Cambria" panose="02040503050406030204" pitchFamily="18" charset="0"/>
                      </a:endParaRPr>
                    </a:p>
                  </a:txBody>
                  <a:tcPr anchor="ctr"/>
                </a:tc>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3600" dirty="0" smtClean="0">
                          <a:latin typeface="Cambria" panose="02040503050406030204" pitchFamily="18" charset="0"/>
                        </a:rPr>
                        <a:t>KAMU PERSONELİ</a:t>
                      </a:r>
                    </a:p>
                  </a:txBody>
                  <a:tcPr anchor="ctr"/>
                </a:tc>
                <a:tc>
                  <a:txBody>
                    <a:bodyPr/>
                    <a:lstStyle/>
                    <a:p>
                      <a:pPr algn="ctr"/>
                      <a:r>
                        <a:rPr lang="tr-TR" sz="3600" dirty="0" smtClean="0">
                          <a:latin typeface="Cambria" panose="02040503050406030204" pitchFamily="18" charset="0"/>
                        </a:rPr>
                        <a:t>6</a:t>
                      </a:r>
                      <a:endParaRPr lang="tr-TR" sz="3600" dirty="0">
                        <a:latin typeface="Cambria" panose="02040503050406030204" pitchFamily="18" charset="0"/>
                      </a:endParaRPr>
                    </a:p>
                  </a:txBody>
                  <a:tcPr anchor="ctr"/>
                </a:tc>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3600" dirty="0" smtClean="0">
                          <a:latin typeface="Cambria" panose="02040503050406030204" pitchFamily="18" charset="0"/>
                        </a:rPr>
                        <a:t>EMEKLİ</a:t>
                      </a:r>
                      <a:r>
                        <a:rPr lang="tr-TR" sz="3600" baseline="0" dirty="0" smtClean="0">
                          <a:latin typeface="Cambria" panose="02040503050406030204" pitchFamily="18" charset="0"/>
                        </a:rPr>
                        <a:t> PERSONEL </a:t>
                      </a:r>
                    </a:p>
                  </a:txBody>
                  <a:tcPr anchor="ctr"/>
                </a:tc>
                <a:tc>
                  <a:txBody>
                    <a:bodyPr/>
                    <a:lstStyle/>
                    <a:p>
                      <a:pPr algn="ctr"/>
                      <a:r>
                        <a:rPr lang="tr-TR" sz="3600" dirty="0" smtClean="0">
                          <a:latin typeface="Cambria" panose="02040503050406030204" pitchFamily="18" charset="0"/>
                        </a:rPr>
                        <a:t>3</a:t>
                      </a:r>
                      <a:endParaRPr lang="tr-TR" sz="3600" dirty="0">
                        <a:latin typeface="Cambria" panose="02040503050406030204" pitchFamily="18" charset="0"/>
                      </a:endParaRPr>
                    </a:p>
                  </a:txBody>
                  <a:tcPr anchor="ctr"/>
                </a:tc>
              </a:tr>
              <a:tr h="780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3600" baseline="0" dirty="0" smtClean="0">
                          <a:latin typeface="Cambria" panose="02040503050406030204" pitchFamily="18" charset="0"/>
                        </a:rPr>
                        <a:t>YARDIMCI HİZMETLER</a:t>
                      </a:r>
                      <a:endParaRPr lang="tr-TR" sz="3600" dirty="0" smtClean="0">
                        <a:latin typeface="Cambria" panose="02040503050406030204" pitchFamily="18" charset="0"/>
                      </a:endParaRPr>
                    </a:p>
                  </a:txBody>
                  <a:tcPr anchor="ctr"/>
                </a:tc>
                <a:tc>
                  <a:txBody>
                    <a:bodyPr/>
                    <a:lstStyle/>
                    <a:p>
                      <a:pPr algn="ctr"/>
                      <a:r>
                        <a:rPr lang="tr-TR" sz="3600" dirty="0" smtClean="0">
                          <a:latin typeface="Cambria" panose="02040503050406030204" pitchFamily="18" charset="0"/>
                        </a:rPr>
                        <a:t>1</a:t>
                      </a:r>
                      <a:endParaRPr lang="tr-TR" sz="3600" dirty="0">
                        <a:latin typeface="Cambria" panose="02040503050406030204" pitchFamily="18" charset="0"/>
                      </a:endParaRPr>
                    </a:p>
                  </a:txBody>
                  <a:tcPr anchor="ctr"/>
                </a:tc>
              </a:tr>
            </a:tbl>
          </a:graphicData>
        </a:graphic>
      </p:graphicFrame>
    </p:spTree>
    <p:extLst>
      <p:ext uri="{BB962C8B-B14F-4D97-AF65-F5344CB8AC3E}">
        <p14:creationId xmlns:p14="http://schemas.microsoft.com/office/powerpoint/2010/main" xmlns="" val="67349576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normAutofit fontScale="90000"/>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r>
              <a:rPr lang="tr-TR" sz="3200" b="1" dirty="0" smtClean="0">
                <a:latin typeface="Cambria" panose="02040503050406030204" pitchFamily="18" charset="0"/>
              </a:rPr>
              <a:t> BİLGİSAYAR ALANINDAKİ KURSLAR</a:t>
            </a:r>
            <a:r>
              <a:rPr lang="tr-TR" sz="3200" b="1" dirty="0">
                <a:latin typeface="Cambria" panose="02040503050406030204" pitchFamily="18" charset="0"/>
              </a:rPr>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79532718"/>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606546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1" dur="250"/>
                                        <p:tgtEl>
                                          <p:spTgt spid="4">
                                            <p:graphicEl>
                                              <a:dgm id="{3C3CB4CF-8235-4242-A353-0AC972C113C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9" dur="250"/>
                                        <p:tgtEl>
                                          <p:spTgt spid="4">
                                            <p:graphicEl>
                                              <a:dgm id="{66D7B79B-4CF5-49EF-A5C4-7E91058ACDBB}"/>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7" dur="250"/>
                                        <p:tgtEl>
                                          <p:spTgt spid="4">
                                            <p:graphicEl>
                                              <a:dgm id="{FA71FED1-D485-4A76-9AF5-37730F05CC8D}"/>
                                            </p:graphic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4">
                                            <p:graphicEl>
                                              <a:dgm id="{37A2AB8D-7D02-4653-B480-836B5C2117B2}"/>
                                            </p:graphicEl>
                                          </p:spTgt>
                                        </p:tgtEl>
                                        <p:attrNameLst>
                                          <p:attrName>style.visibility</p:attrName>
                                        </p:attrNameLst>
                                      </p:cBhvr>
                                      <p:to>
                                        <p:strVal val="visible"/>
                                      </p:to>
                                    </p:set>
                                    <p:animEffect transition="in" filter="wipe(up)">
                                      <p:cBhvr>
                                        <p:cTn id="35" dur="250"/>
                                        <p:tgtEl>
                                          <p:spTgt spid="4">
                                            <p:graphicEl>
                                              <a:dgm id="{37A2AB8D-7D02-4653-B480-836B5C2117B2}"/>
                                            </p:graphicEl>
                                          </p:spTgt>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B49C305E-6F59-484E-BA61-3C820B057B35}"/>
                                            </p:graphicEl>
                                          </p:spTgt>
                                        </p:tgtEl>
                                        <p:attrNameLst>
                                          <p:attrName>style.visibility</p:attrName>
                                        </p:attrNameLst>
                                      </p:cBhvr>
                                      <p:to>
                                        <p:strVal val="visible"/>
                                      </p:to>
                                    </p:set>
                                    <p:animEffect transition="in" filter="wipe(up)">
                                      <p:cBhvr>
                                        <p:cTn id="39" dur="250"/>
                                        <p:tgtEl>
                                          <p:spTgt spid="4">
                                            <p:graphicEl>
                                              <a:dgm id="{B49C305E-6F59-484E-BA61-3C820B057B35}"/>
                                            </p:graphicEl>
                                          </p:spTgt>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43" dur="250"/>
                                        <p:tgtEl>
                                          <p:spTgt spid="4">
                                            <p:graphicEl>
                                              <a:dgm id="{93FA9691-093A-4920-BF92-B4E2239A7193}"/>
                                            </p:graphicEl>
                                          </p:spTgt>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1010C639-F272-4CC1-860B-50D7641B001E}"/>
                                            </p:graphicEl>
                                          </p:spTgt>
                                        </p:tgtEl>
                                        <p:attrNameLst>
                                          <p:attrName>style.visibility</p:attrName>
                                        </p:attrNameLst>
                                      </p:cBhvr>
                                      <p:to>
                                        <p:strVal val="visible"/>
                                      </p:to>
                                    </p:set>
                                    <p:animEffect transition="in" filter="wipe(up)">
                                      <p:cBhvr>
                                        <p:cTn id="47" dur="250"/>
                                        <p:tgtEl>
                                          <p:spTgt spid="4">
                                            <p:graphicEl>
                                              <a:dgm id="{1010C639-F272-4CC1-860B-50D7641B001E}"/>
                                            </p:graphicEl>
                                          </p:spTgt>
                                        </p:tgtEl>
                                      </p:cBhvr>
                                    </p:animEffect>
                                  </p:childTnLst>
                                </p:cTn>
                              </p:par>
                            </p:childTnLst>
                          </p:cTn>
                        </p:par>
                        <p:par>
                          <p:cTn id="48" fill="hold">
                            <p:stCondLst>
                              <p:cond delay="2750"/>
                            </p:stCondLst>
                            <p:childTnLst>
                              <p:par>
                                <p:cTn id="49" presetID="22" presetClass="entr" presetSubtype="1" fill="hold" grpId="0" nodeType="afterEffect">
                                  <p:stCondLst>
                                    <p:cond delay="0"/>
                                  </p:stCondLst>
                                  <p:childTnLst>
                                    <p:set>
                                      <p:cBhvr>
                                        <p:cTn id="50" dur="1" fill="hold">
                                          <p:stCondLst>
                                            <p:cond delay="0"/>
                                          </p:stCondLst>
                                        </p:cTn>
                                        <p:tgtEl>
                                          <p:spTgt spid="4">
                                            <p:graphicEl>
                                              <a:dgm id="{E29D3954-9D1B-449D-9FB4-8567C7F63218}"/>
                                            </p:graphicEl>
                                          </p:spTgt>
                                        </p:tgtEl>
                                        <p:attrNameLst>
                                          <p:attrName>style.visibility</p:attrName>
                                        </p:attrNameLst>
                                      </p:cBhvr>
                                      <p:to>
                                        <p:strVal val="visible"/>
                                      </p:to>
                                    </p:set>
                                    <p:animEffect transition="in" filter="wipe(up)">
                                      <p:cBhvr>
                                        <p:cTn id="51" dur="250"/>
                                        <p:tgtEl>
                                          <p:spTgt spid="4">
                                            <p:graphicEl>
                                              <a:dgm id="{E29D3954-9D1B-449D-9FB4-8567C7F63218}"/>
                                            </p:graphicEl>
                                          </p:spTgt>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47F8ADF0-F721-42D7-93F2-4AB8354A6F2C}"/>
                                            </p:graphicEl>
                                          </p:spTgt>
                                        </p:tgtEl>
                                        <p:attrNameLst>
                                          <p:attrName>style.visibility</p:attrName>
                                        </p:attrNameLst>
                                      </p:cBhvr>
                                      <p:to>
                                        <p:strVal val="visible"/>
                                      </p:to>
                                    </p:set>
                                    <p:animEffect transition="in" filter="wipe(up)">
                                      <p:cBhvr>
                                        <p:cTn id="55" dur="250"/>
                                        <p:tgtEl>
                                          <p:spTgt spid="4">
                                            <p:graphicEl>
                                              <a:dgm id="{47F8ADF0-F721-42D7-93F2-4AB8354A6F2C}"/>
                                            </p:graphicEl>
                                          </p:spTgt>
                                        </p:tgtEl>
                                      </p:cBhvr>
                                    </p:animEffect>
                                  </p:childTnLst>
                                </p:cTn>
                              </p:par>
                            </p:childTnLst>
                          </p:cTn>
                        </p:par>
                        <p:par>
                          <p:cTn id="56" fill="hold">
                            <p:stCondLst>
                              <p:cond delay="3250"/>
                            </p:stCondLst>
                            <p:childTnLst>
                              <p:par>
                                <p:cTn id="57" presetID="22" presetClass="entr" presetSubtype="1" fill="hold" grpId="0" nodeType="afterEffect">
                                  <p:stCondLst>
                                    <p:cond delay="0"/>
                                  </p:stCondLst>
                                  <p:childTnLst>
                                    <p:set>
                                      <p:cBhvr>
                                        <p:cTn id="58" dur="1" fill="hold">
                                          <p:stCondLst>
                                            <p:cond delay="0"/>
                                          </p:stCondLst>
                                        </p:cTn>
                                        <p:tgtEl>
                                          <p:spTgt spid="4">
                                            <p:graphicEl>
                                              <a:dgm id="{2E09AE33-2CB7-41CB-AF82-285CD7CC6C9A}"/>
                                            </p:graphicEl>
                                          </p:spTgt>
                                        </p:tgtEl>
                                        <p:attrNameLst>
                                          <p:attrName>style.visibility</p:attrName>
                                        </p:attrNameLst>
                                      </p:cBhvr>
                                      <p:to>
                                        <p:strVal val="visible"/>
                                      </p:to>
                                    </p:set>
                                    <p:animEffect transition="in" filter="wipe(up)">
                                      <p:cBhvr>
                                        <p:cTn id="59" dur="250"/>
                                        <p:tgtEl>
                                          <p:spTgt spid="4">
                                            <p:graphicEl>
                                              <a:dgm id="{2E09AE33-2CB7-41CB-AF82-285CD7CC6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İŞBİRLİĞİ YAPILAN KURUM VE KURULUŞLAR</a:t>
            </a:r>
            <a:endParaRPr lang="tr-TR" b="1" dirty="0"/>
          </a:p>
        </p:txBody>
      </p:sp>
      <p:sp>
        <p:nvSpPr>
          <p:cNvPr id="3" name="2 Metin kutusu"/>
          <p:cNvSpPr txBox="1"/>
          <p:nvPr/>
        </p:nvSpPr>
        <p:spPr>
          <a:xfrm>
            <a:off x="989045" y="2015412"/>
            <a:ext cx="7203232" cy="4401205"/>
          </a:xfrm>
          <a:prstGeom prst="rect">
            <a:avLst/>
          </a:prstGeom>
          <a:noFill/>
        </p:spPr>
        <p:txBody>
          <a:bodyPr wrap="square" rtlCol="0">
            <a:spAutoFit/>
          </a:bodyPr>
          <a:lstStyle/>
          <a:p>
            <a:r>
              <a:rPr lang="tr-TR" sz="2800" b="1" dirty="0" smtClean="0"/>
              <a:t>. İLETİŞİM FAKÜLTESİ</a:t>
            </a:r>
          </a:p>
          <a:p>
            <a:r>
              <a:rPr lang="tr-TR" sz="2800" b="1" dirty="0" smtClean="0"/>
              <a:t>. TARIM İLÇE MÜDÜRLÜĞÜ</a:t>
            </a:r>
          </a:p>
          <a:p>
            <a:r>
              <a:rPr lang="tr-TR" sz="2800" b="1" dirty="0" smtClean="0"/>
              <a:t>. İLÇE MÜFTÜLÜĞÜ</a:t>
            </a:r>
          </a:p>
          <a:p>
            <a:r>
              <a:rPr lang="tr-TR" sz="2800" b="1" dirty="0" smtClean="0"/>
              <a:t>. İLÇE BELEDİYESİ</a:t>
            </a:r>
          </a:p>
          <a:p>
            <a:r>
              <a:rPr lang="tr-TR" sz="2800" b="1" dirty="0" smtClean="0"/>
              <a:t>. GENÇLİK MERKEZİ</a:t>
            </a:r>
          </a:p>
          <a:p>
            <a:r>
              <a:rPr lang="tr-TR" sz="2800" b="1" dirty="0" smtClean="0"/>
              <a:t>. GENÇLİK VE SPOR MÜDÜRLÜĞÜ</a:t>
            </a:r>
          </a:p>
          <a:p>
            <a:r>
              <a:rPr lang="tr-TR" sz="2800" b="1" dirty="0" smtClean="0"/>
              <a:t>. ZİRAAT ODASI BAŞKANLIĞI</a:t>
            </a:r>
          </a:p>
          <a:p>
            <a:r>
              <a:rPr lang="tr-TR" sz="2800" b="1" dirty="0" smtClean="0"/>
              <a:t>. İLÇEMİZDEKİ OKULLAR</a:t>
            </a:r>
          </a:p>
          <a:p>
            <a:r>
              <a:rPr lang="tr-TR" sz="2800" b="1" dirty="0" smtClean="0"/>
              <a:t>. MUHTARLAR</a:t>
            </a:r>
          </a:p>
          <a:p>
            <a:r>
              <a:rPr lang="tr-TR" sz="2800" b="1" dirty="0" smtClean="0"/>
              <a:t>. TİREBOLU YEG</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EĞİTİMDE İYİ ÖRNEKLER BAŞVURULARIMIZ</a:t>
            </a:r>
            <a:endParaRPr lang="tr-TR" b="1" dirty="0"/>
          </a:p>
        </p:txBody>
      </p:sp>
      <p:sp>
        <p:nvSpPr>
          <p:cNvPr id="5" name="4 Metin kutusu"/>
          <p:cNvSpPr txBox="1"/>
          <p:nvPr/>
        </p:nvSpPr>
        <p:spPr>
          <a:xfrm>
            <a:off x="1418252" y="2388636"/>
            <a:ext cx="9069356" cy="2800767"/>
          </a:xfrm>
          <a:prstGeom prst="rect">
            <a:avLst/>
          </a:prstGeom>
          <a:noFill/>
        </p:spPr>
        <p:txBody>
          <a:bodyPr wrap="square" rtlCol="0">
            <a:spAutoFit/>
          </a:bodyPr>
          <a:lstStyle/>
          <a:p>
            <a:pPr algn="ctr"/>
            <a:r>
              <a:rPr lang="tr-TR" sz="4400" dirty="0" smtClean="0">
                <a:latin typeface="Arial Rounded MT Bold" pitchFamily="34" charset="0"/>
              </a:rPr>
              <a:t>2023-2024 EĞİTİM ÖĞRETİM YILI HAYAT BOYU KURUMLARI </a:t>
            </a:r>
          </a:p>
          <a:p>
            <a:pPr algn="ctr"/>
            <a:r>
              <a:rPr lang="tr-TR" sz="4400" dirty="0" smtClean="0">
                <a:latin typeface="Arial Rounded MT Bold" pitchFamily="34" charset="0"/>
              </a:rPr>
              <a:t>İYİ ÖRNEKLER YARIŞMASINA </a:t>
            </a:r>
          </a:p>
          <a:p>
            <a:pPr algn="ctr"/>
            <a:r>
              <a:rPr lang="tr-TR" sz="4400" dirty="0" smtClean="0">
                <a:latin typeface="Arial Rounded MT Bold" pitchFamily="34" charset="0"/>
              </a:rPr>
              <a:t>4 PROJE İLE BAŞVURDUK.</a:t>
            </a:r>
            <a:endParaRPr lang="tr-TR" sz="4400" dirty="0">
              <a:latin typeface="Arial Rounded MT Bold"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1. PROJE : 100. YILA TASARIM YELEK</a:t>
            </a:r>
            <a:endParaRPr lang="tr-TR" sz="3200" b="1" dirty="0"/>
          </a:p>
        </p:txBody>
      </p:sp>
      <p:sp>
        <p:nvSpPr>
          <p:cNvPr id="4" name="3 Metin kutusu"/>
          <p:cNvSpPr txBox="1"/>
          <p:nvPr/>
        </p:nvSpPr>
        <p:spPr>
          <a:xfrm>
            <a:off x="7184571" y="2071397"/>
            <a:ext cx="3620278" cy="4524315"/>
          </a:xfrm>
          <a:prstGeom prst="rect">
            <a:avLst/>
          </a:prstGeom>
          <a:noFill/>
        </p:spPr>
        <p:txBody>
          <a:bodyPr wrap="square" rtlCol="0">
            <a:spAutoFit/>
          </a:bodyPr>
          <a:lstStyle/>
          <a:p>
            <a:r>
              <a:rPr lang="tr-TR" sz="2400" b="1" dirty="0" smtClean="0"/>
              <a:t>Tirebolu Halk Eğitimi Merkezi Giyim Teknolojisi Kursu olarak el sanatları kursundan da destek alınarak oluşturduğumuz bu örneğimizde, yaptığımız tasarım yeleğimizle kültürel değerlerimizi günümüze taşımayı amaçladık. </a:t>
            </a:r>
          </a:p>
          <a:p>
            <a:r>
              <a:rPr lang="tr-TR" sz="2400" b="1" dirty="0" smtClean="0"/>
              <a:t> </a:t>
            </a:r>
          </a:p>
          <a:p>
            <a:endParaRPr lang="tr-TR" sz="2400" b="1" dirty="0"/>
          </a:p>
        </p:txBody>
      </p:sp>
      <p:pic>
        <p:nvPicPr>
          <p:cNvPr id="5" name="4 Resim" descr="Y1.jpg"/>
          <p:cNvPicPr>
            <a:picLocks noChangeAspect="1"/>
          </p:cNvPicPr>
          <p:nvPr/>
        </p:nvPicPr>
        <p:blipFill>
          <a:blip r:embed="rId2" cstate="print"/>
          <a:stretch>
            <a:fillRect/>
          </a:stretch>
        </p:blipFill>
        <p:spPr>
          <a:xfrm>
            <a:off x="429208" y="2220685"/>
            <a:ext cx="2391358" cy="2351315"/>
          </a:xfrm>
          <a:prstGeom prst="rect">
            <a:avLst/>
          </a:prstGeom>
        </p:spPr>
      </p:pic>
      <p:pic>
        <p:nvPicPr>
          <p:cNvPr id="6" name="5 Resim" descr="Y3.jpg"/>
          <p:cNvPicPr>
            <a:picLocks noChangeAspect="1"/>
          </p:cNvPicPr>
          <p:nvPr/>
        </p:nvPicPr>
        <p:blipFill>
          <a:blip r:embed="rId3" cstate="print"/>
          <a:srcRect t="25034" r="9970"/>
          <a:stretch>
            <a:fillRect/>
          </a:stretch>
        </p:blipFill>
        <p:spPr>
          <a:xfrm>
            <a:off x="3601616" y="2258008"/>
            <a:ext cx="2793291" cy="2202024"/>
          </a:xfrm>
          <a:prstGeom prst="rect">
            <a:avLst/>
          </a:prstGeom>
        </p:spPr>
      </p:pic>
      <p:pic>
        <p:nvPicPr>
          <p:cNvPr id="7" name="6 Resim" descr="YELEK.jpg"/>
          <p:cNvPicPr>
            <a:picLocks noChangeAspect="1"/>
          </p:cNvPicPr>
          <p:nvPr/>
        </p:nvPicPr>
        <p:blipFill>
          <a:blip r:embed="rId4"/>
          <a:stretch>
            <a:fillRect/>
          </a:stretch>
        </p:blipFill>
        <p:spPr>
          <a:xfrm>
            <a:off x="1642188" y="3750906"/>
            <a:ext cx="3209730" cy="310709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2. PROJE DASTAR DOKUMA</a:t>
            </a:r>
            <a:endParaRPr lang="tr-TR" b="1" dirty="0"/>
          </a:p>
        </p:txBody>
      </p:sp>
      <p:pic>
        <p:nvPicPr>
          <p:cNvPr id="4" name="3 Resim" descr="D2.jpg"/>
          <p:cNvPicPr>
            <a:picLocks noChangeAspect="1"/>
          </p:cNvPicPr>
          <p:nvPr/>
        </p:nvPicPr>
        <p:blipFill>
          <a:blip r:embed="rId2" cstate="print"/>
          <a:stretch>
            <a:fillRect/>
          </a:stretch>
        </p:blipFill>
        <p:spPr>
          <a:xfrm>
            <a:off x="238268" y="2192693"/>
            <a:ext cx="2579578" cy="3321698"/>
          </a:xfrm>
          <a:prstGeom prst="rect">
            <a:avLst/>
          </a:prstGeom>
        </p:spPr>
      </p:pic>
      <p:pic>
        <p:nvPicPr>
          <p:cNvPr id="5" name="4 Resim" descr="D3.jpg"/>
          <p:cNvPicPr>
            <a:picLocks noChangeAspect="1"/>
          </p:cNvPicPr>
          <p:nvPr/>
        </p:nvPicPr>
        <p:blipFill>
          <a:blip r:embed="rId3" cstate="print"/>
          <a:stretch>
            <a:fillRect/>
          </a:stretch>
        </p:blipFill>
        <p:spPr>
          <a:xfrm>
            <a:off x="3877205" y="2182818"/>
            <a:ext cx="2542257" cy="3387557"/>
          </a:xfrm>
          <a:prstGeom prst="rect">
            <a:avLst/>
          </a:prstGeom>
        </p:spPr>
      </p:pic>
      <p:pic>
        <p:nvPicPr>
          <p:cNvPr id="3" name="2 Resim" descr="D1.jpg"/>
          <p:cNvPicPr>
            <a:picLocks noChangeAspect="1"/>
          </p:cNvPicPr>
          <p:nvPr/>
        </p:nvPicPr>
        <p:blipFill>
          <a:blip r:embed="rId4" cstate="print"/>
          <a:srcRect t="18217"/>
          <a:stretch>
            <a:fillRect/>
          </a:stretch>
        </p:blipFill>
        <p:spPr>
          <a:xfrm>
            <a:off x="2105353" y="4889241"/>
            <a:ext cx="3207725" cy="1968759"/>
          </a:xfrm>
          <a:prstGeom prst="rect">
            <a:avLst/>
          </a:prstGeom>
        </p:spPr>
      </p:pic>
      <p:sp>
        <p:nvSpPr>
          <p:cNvPr id="6" name="5 Metin kutusu"/>
          <p:cNvSpPr txBox="1"/>
          <p:nvPr/>
        </p:nvSpPr>
        <p:spPr>
          <a:xfrm>
            <a:off x="7912359" y="2025908"/>
            <a:ext cx="3228391" cy="3539430"/>
          </a:xfrm>
          <a:prstGeom prst="rect">
            <a:avLst/>
          </a:prstGeom>
          <a:noFill/>
        </p:spPr>
        <p:txBody>
          <a:bodyPr wrap="square" rtlCol="0">
            <a:spAutoFit/>
          </a:bodyPr>
          <a:lstStyle/>
          <a:p>
            <a:r>
              <a:rPr lang="tr-TR" sz="2800" b="1" dirty="0" smtClean="0"/>
              <a:t>Tirebolu Halk Eğitimi </a:t>
            </a:r>
            <a:r>
              <a:rPr lang="tr-TR" sz="2800" b="1" dirty="0" smtClean="0"/>
              <a:t>Merkezi olarak unutulmaya yüz tutmuş el sanatlarından DASTAR DOKUMA ile geleneklerimizi günümüze taşıdık.</a:t>
            </a:r>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3. PROJE TUZDA BALIK</a:t>
            </a:r>
            <a:endParaRPr lang="tr-TR" b="1" dirty="0"/>
          </a:p>
        </p:txBody>
      </p:sp>
      <p:sp>
        <p:nvSpPr>
          <p:cNvPr id="5" name="4 Metin kutusu"/>
          <p:cNvSpPr txBox="1"/>
          <p:nvPr/>
        </p:nvSpPr>
        <p:spPr>
          <a:xfrm>
            <a:off x="7427168" y="2220686"/>
            <a:ext cx="3620277" cy="4154984"/>
          </a:xfrm>
          <a:prstGeom prst="rect">
            <a:avLst/>
          </a:prstGeom>
          <a:noFill/>
        </p:spPr>
        <p:txBody>
          <a:bodyPr wrap="square" rtlCol="0">
            <a:spAutoFit/>
          </a:bodyPr>
          <a:lstStyle/>
          <a:p>
            <a:r>
              <a:rPr lang="tr-TR" sz="2400" b="1" dirty="0" smtClean="0"/>
              <a:t>Tirebolu Halk Eğitimi Merkezi olarak “Aşçı Yardımcılığı” kursumuzda uyguladığımız bu örnekle, yenilik ve gelişmeye açık bir anlayışla birlikte kültürel değerlerimizi yansıtarak yöremizde kullanılmayan bir pişirme usulünü tanıttık. </a:t>
            </a:r>
          </a:p>
          <a:p>
            <a:endParaRPr lang="tr-TR" sz="2400" b="1" dirty="0"/>
          </a:p>
        </p:txBody>
      </p:sp>
      <p:sp>
        <p:nvSpPr>
          <p:cNvPr id="51203" name="AutoShape 3" descr="ŞENAY ERDADA - 03.12.2023 - 03-12-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204" name="Picture 4"/>
          <p:cNvPicPr>
            <a:picLocks noChangeAspect="1" noChangeArrowheads="1"/>
          </p:cNvPicPr>
          <p:nvPr/>
        </p:nvPicPr>
        <p:blipFill>
          <a:blip r:embed="rId2"/>
          <a:srcRect l="24956" t="15561" r="25706" b="19133"/>
          <a:stretch>
            <a:fillRect/>
          </a:stretch>
        </p:blipFill>
        <p:spPr bwMode="auto">
          <a:xfrm>
            <a:off x="0" y="2929812"/>
            <a:ext cx="3510643" cy="2612571"/>
          </a:xfrm>
          <a:prstGeom prst="rect">
            <a:avLst/>
          </a:prstGeom>
          <a:noFill/>
          <a:ln w="9525">
            <a:noFill/>
            <a:miter lim="800000"/>
            <a:headEnd/>
            <a:tailEnd/>
          </a:ln>
          <a:effectLst/>
        </p:spPr>
      </p:pic>
      <p:pic>
        <p:nvPicPr>
          <p:cNvPr id="51205" name="Picture 5"/>
          <p:cNvPicPr>
            <a:picLocks noChangeAspect="1" noChangeArrowheads="1"/>
          </p:cNvPicPr>
          <p:nvPr/>
        </p:nvPicPr>
        <p:blipFill>
          <a:blip r:embed="rId3"/>
          <a:srcRect l="24948" t="15625" r="26287" b="19069"/>
          <a:stretch>
            <a:fillRect/>
          </a:stretch>
        </p:blipFill>
        <p:spPr bwMode="auto">
          <a:xfrm>
            <a:off x="3526972" y="1866124"/>
            <a:ext cx="3713584" cy="279611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4. PROJE ÖZEL EĞİTİM SINIFIMIZ</a:t>
            </a:r>
            <a:endParaRPr lang="tr-TR" b="1" dirty="0"/>
          </a:p>
        </p:txBody>
      </p:sp>
      <p:sp>
        <p:nvSpPr>
          <p:cNvPr id="3" name="2 Metin kutusu"/>
          <p:cNvSpPr txBox="1"/>
          <p:nvPr/>
        </p:nvSpPr>
        <p:spPr>
          <a:xfrm>
            <a:off x="6699380" y="2239344"/>
            <a:ext cx="4795934" cy="3416320"/>
          </a:xfrm>
          <a:prstGeom prst="rect">
            <a:avLst/>
          </a:prstGeom>
          <a:noFill/>
        </p:spPr>
        <p:txBody>
          <a:bodyPr wrap="square" rtlCol="0">
            <a:spAutoFit/>
          </a:bodyPr>
          <a:lstStyle/>
          <a:p>
            <a:r>
              <a:rPr lang="tr-TR" sz="2400" b="1" dirty="0" smtClean="0"/>
              <a:t>Tirebolu Halk Eğitimi Merkezi olarak özel eğitim öğrencilerimiz için açtığımız el sanatları kursumuzla, özellikle kendi imkanları ile eğitime devam edemeyecek durumda olan öğrencilerimizi taşımalı eğitim kapsamında eğitim ortamına dahil etmek amacımızı gerçekleştiriyoruz.</a:t>
            </a:r>
          </a:p>
          <a:p>
            <a:endParaRPr lang="tr-TR" sz="2400" b="1" dirty="0"/>
          </a:p>
        </p:txBody>
      </p:sp>
      <p:pic>
        <p:nvPicPr>
          <p:cNvPr id="56322" name="Picture 2"/>
          <p:cNvPicPr>
            <a:picLocks noChangeAspect="1" noChangeArrowheads="1"/>
          </p:cNvPicPr>
          <p:nvPr/>
        </p:nvPicPr>
        <p:blipFill>
          <a:blip r:embed="rId2"/>
          <a:srcRect l="21800" t="15051" r="23268" b="27925"/>
          <a:stretch>
            <a:fillRect/>
          </a:stretch>
        </p:blipFill>
        <p:spPr bwMode="auto">
          <a:xfrm>
            <a:off x="0" y="1772816"/>
            <a:ext cx="6083559" cy="2929813"/>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a:srcRect l="24805" t="25000" r="26144" b="19260"/>
          <a:stretch>
            <a:fillRect/>
          </a:stretch>
        </p:blipFill>
        <p:spPr bwMode="auto">
          <a:xfrm>
            <a:off x="1" y="4497355"/>
            <a:ext cx="6064897" cy="236064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5400" b="1" dirty="0" smtClean="0"/>
              <a:t>YÜRÜTÜLEN PROJELER</a:t>
            </a:r>
            <a:br>
              <a:rPr lang="tr-TR" sz="5400" b="1" dirty="0" smtClean="0"/>
            </a:br>
            <a:endParaRPr lang="tr-TR" sz="5400" b="1" dirty="0"/>
          </a:p>
        </p:txBody>
      </p:sp>
      <p:pic>
        <p:nvPicPr>
          <p:cNvPr id="5" name="4 Resim" descr="HEM OKU HEM DOKU.jpg"/>
          <p:cNvPicPr>
            <a:picLocks noChangeAspect="1"/>
          </p:cNvPicPr>
          <p:nvPr/>
        </p:nvPicPr>
        <p:blipFill>
          <a:blip r:embed="rId2"/>
          <a:stretch>
            <a:fillRect/>
          </a:stretch>
        </p:blipFill>
        <p:spPr>
          <a:xfrm>
            <a:off x="1105902" y="1511560"/>
            <a:ext cx="9980195" cy="534644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0" y="1964354"/>
            <a:ext cx="12192000" cy="3785652"/>
          </a:xfrm>
          <a:prstGeom prst="rect">
            <a:avLst/>
          </a:prstGeom>
          <a:noFill/>
        </p:spPr>
        <p:txBody>
          <a:bodyPr wrap="square" numCol="1" rtlCol="0">
            <a:spAutoFit/>
          </a:bodyPr>
          <a:lstStyle/>
          <a:p>
            <a:pPr algn="just"/>
            <a:r>
              <a:rPr lang="tr-TR" sz="2400" b="1" dirty="0" smtClean="0"/>
              <a:t>Tirebolu Halk Eğitimi Merkezimizde kursiyerlerimiz </a:t>
            </a:r>
            <a:r>
              <a:rPr lang="tr-TR" sz="2400" b="1" dirty="0" smtClean="0"/>
              <a:t>hem üretiyor</a:t>
            </a:r>
            <a:r>
              <a:rPr lang="tr-TR" sz="2400" b="1" dirty="0" smtClean="0"/>
              <a:t>, hem de birlikte kitap okumanın verimini </a:t>
            </a:r>
            <a:r>
              <a:rPr lang="tr-TR" sz="2400" b="1" dirty="0" err="1" smtClean="0"/>
              <a:t>deneyimliyor</a:t>
            </a:r>
            <a:r>
              <a:rPr lang="tr-TR" sz="2400" b="1" dirty="0" smtClean="0"/>
              <a:t>.</a:t>
            </a:r>
          </a:p>
          <a:p>
            <a:pPr algn="just"/>
            <a:endParaRPr lang="tr-TR" sz="2400" b="1" dirty="0" smtClean="0"/>
          </a:p>
          <a:p>
            <a:pPr algn="just"/>
            <a:r>
              <a:rPr lang="tr-TR" sz="2400" b="1" dirty="0" smtClean="0"/>
              <a:t> </a:t>
            </a:r>
            <a:r>
              <a:rPr lang="tr-TR" sz="2400" b="1" i="1" dirty="0" smtClean="0"/>
              <a:t>Hayat </a:t>
            </a:r>
            <a:r>
              <a:rPr lang="tr-TR" sz="2400" b="1" i="1" dirty="0" smtClean="0"/>
              <a:t>boyu öğrenme</a:t>
            </a:r>
            <a:r>
              <a:rPr lang="tr-TR" sz="2400" b="1" dirty="0" smtClean="0"/>
              <a:t> isminin uhdesinde,öğrenmenin her alanda hayat boyu yenilenerek devam ettiği, üretmenin doygunluğunun yanında, yeni işleri öğrenmenin merakının sürekli </a:t>
            </a:r>
            <a:r>
              <a:rPr lang="tr-TR" sz="2400" b="1" dirty="0" smtClean="0"/>
              <a:t>başa baş </a:t>
            </a:r>
            <a:r>
              <a:rPr lang="tr-TR" sz="2400" b="1" dirty="0" smtClean="0"/>
              <a:t>gittiği kurumumuzda uyguladığımız bu projemizde, eğitmenlerimiz ve </a:t>
            </a:r>
            <a:r>
              <a:rPr lang="tr-TR" sz="2400" b="1" dirty="0" smtClean="0"/>
              <a:t>kursiyerlerimiz günün </a:t>
            </a:r>
            <a:r>
              <a:rPr lang="tr-TR" sz="2400" b="1" dirty="0" smtClean="0"/>
              <a:t>belli bir zaman </a:t>
            </a:r>
            <a:r>
              <a:rPr lang="tr-TR" sz="2400" b="1" dirty="0" smtClean="0"/>
              <a:t>aralığında hep </a:t>
            </a:r>
            <a:r>
              <a:rPr lang="tr-TR" sz="2400" b="1" dirty="0" smtClean="0"/>
              <a:t>birlikte kitap okuyorlar. Kurs gruplarımızın ortak görüşleriyle belirlediğimiz üzere günün bir ders saatinde aynı anda tüm </a:t>
            </a:r>
            <a:r>
              <a:rPr lang="tr-TR" sz="2400" b="1" dirty="0" smtClean="0"/>
              <a:t>kurslarımızda </a:t>
            </a:r>
            <a:r>
              <a:rPr lang="tr-TR" sz="2400" b="1" i="1" dirty="0" smtClean="0"/>
              <a:t>okuma </a:t>
            </a:r>
            <a:r>
              <a:rPr lang="tr-TR" sz="2400" b="1" i="1" dirty="0" smtClean="0"/>
              <a:t>saati</a:t>
            </a:r>
            <a:r>
              <a:rPr lang="tr-TR" sz="2400" b="1" dirty="0" smtClean="0"/>
              <a:t> yapılıyor. </a:t>
            </a:r>
          </a:p>
          <a:p>
            <a:endParaRPr lang="tr-TR" sz="24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HEM OKU HEM DOKU</a:t>
            </a:r>
            <a:endParaRPr lang="tr-TR" b="1" dirty="0"/>
          </a:p>
        </p:txBody>
      </p:sp>
      <p:pic>
        <p:nvPicPr>
          <p:cNvPr id="3" name="2 Resim" descr="o1.jpg"/>
          <p:cNvPicPr>
            <a:picLocks noChangeAspect="1"/>
          </p:cNvPicPr>
          <p:nvPr/>
        </p:nvPicPr>
        <p:blipFill>
          <a:blip r:embed="rId2"/>
          <a:stretch>
            <a:fillRect/>
          </a:stretch>
        </p:blipFill>
        <p:spPr>
          <a:xfrm>
            <a:off x="0" y="1940766"/>
            <a:ext cx="12192000" cy="49172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0B912D-740A-4D26-B346-AE281FF94BFE}"/>
              </a:ext>
            </a:extLst>
          </p:cNvPr>
          <p:cNvSpPr>
            <a:spLocks noGrp="1"/>
          </p:cNvSpPr>
          <p:nvPr>
            <p:ph type="title"/>
          </p:nvPr>
        </p:nvSpPr>
        <p:spPr>
          <a:xfrm>
            <a:off x="1280160" y="466343"/>
            <a:ext cx="10012680" cy="1362113"/>
          </a:xfrm>
        </p:spPr>
        <p:txBody>
          <a:bodyPr>
            <a:normAutofit fontScale="90000"/>
          </a:bodyPr>
          <a:lstStyle/>
          <a:p>
            <a:pPr algn="ctr"/>
            <a:r>
              <a:rPr lang="tr-TR" sz="4400" b="1" dirty="0" smtClean="0">
                <a:latin typeface="Cambria" panose="02040503050406030204" pitchFamily="18" charset="0"/>
              </a:rPr>
              <a:t>2023-2024 </a:t>
            </a:r>
            <a:r>
              <a:rPr lang="tr-TR" sz="4400" b="1" dirty="0">
                <a:latin typeface="Cambria" panose="02040503050406030204" pitchFamily="18" charset="0"/>
              </a:rPr>
              <a:t>EĞİTİM ÖĞRETİM YILI </a:t>
            </a:r>
            <a:br>
              <a:rPr lang="tr-TR" sz="4400" b="1" dirty="0">
                <a:latin typeface="Cambria" panose="02040503050406030204" pitchFamily="18" charset="0"/>
              </a:rPr>
            </a:br>
            <a:r>
              <a:rPr lang="tr-TR" sz="4400" b="1" dirty="0" smtClean="0">
                <a:latin typeface="Cambria" panose="02040503050406030204" pitchFamily="18" charset="0"/>
              </a:rPr>
              <a:t>İSTATİSTİK BİLGİLERİ</a:t>
            </a:r>
            <a:endParaRPr lang="tr-TR" sz="4400" b="1" dirty="0">
              <a:latin typeface="Cambria" panose="02040503050406030204" pitchFamily="18" charset="0"/>
            </a:endParaRPr>
          </a:p>
        </p:txBody>
      </p:sp>
      <p:graphicFrame>
        <p:nvGraphicFramePr>
          <p:cNvPr id="5" name="İçerik Yer Tutucusu 3">
            <a:extLst>
              <a:ext uri="{FF2B5EF4-FFF2-40B4-BE49-F238E27FC236}">
                <a16:creationId xmlns:a16="http://schemas.microsoft.com/office/drawing/2014/main" xmlns="" id="{231B7188-1BC1-473B-928A-D4B0811ABE1B}"/>
              </a:ext>
            </a:extLst>
          </p:cNvPr>
          <p:cNvGraphicFramePr>
            <a:graphicFrameLocks noGrp="1"/>
          </p:cNvGraphicFramePr>
          <p:nvPr>
            <p:ph idx="1"/>
            <p:extLst>
              <p:ext uri="{D42A27DB-BD31-4B8C-83A1-F6EECF244321}">
                <p14:modId xmlns:p14="http://schemas.microsoft.com/office/powerpoint/2010/main" xmlns="" val="1429971804"/>
              </p:ext>
            </p:extLst>
          </p:nvPr>
        </p:nvGraphicFramePr>
        <p:xfrm>
          <a:off x="1051561" y="1828456"/>
          <a:ext cx="10607040" cy="4770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9125337" y="3402353"/>
            <a:ext cx="2917371" cy="461665"/>
          </a:xfrm>
          <a:prstGeom prst="rect">
            <a:avLst/>
          </a:prstGeom>
          <a:noFill/>
        </p:spPr>
        <p:txBody>
          <a:bodyPr wrap="square" rtlCol="0">
            <a:spAutoFit/>
          </a:bodyPr>
          <a:lstStyle/>
          <a:p>
            <a:pPr algn="ctr"/>
            <a:endParaRPr lang="tr-TR" sz="2400" b="1" dirty="0">
              <a:solidFill>
                <a:schemeClr val="bg1"/>
              </a:solidFill>
            </a:endParaRPr>
          </a:p>
        </p:txBody>
      </p:sp>
    </p:spTree>
    <p:extLst>
      <p:ext uri="{BB962C8B-B14F-4D97-AF65-F5344CB8AC3E}">
        <p14:creationId xmlns:p14="http://schemas.microsoft.com/office/powerpoint/2010/main" xmlns="" val="46161543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dgm id="{9F78FDCF-FF91-4E0F-8A24-3A58A46C8B89}"/>
                                            </p:graphicEl>
                                          </p:spTgt>
                                        </p:tgtEl>
                                        <p:attrNameLst>
                                          <p:attrName>style.visibility</p:attrName>
                                        </p:attrNameLst>
                                      </p:cBhvr>
                                      <p:to>
                                        <p:strVal val="visible"/>
                                      </p:to>
                                    </p:set>
                                    <p:animEffect transition="in" filter="wipe(up)">
                                      <p:cBhvr>
                                        <p:cTn id="7" dur="500"/>
                                        <p:tgtEl>
                                          <p:spTgt spid="5">
                                            <p:graphicEl>
                                              <a:dgm id="{9F78FDCF-FF91-4E0F-8A24-3A58A46C8B89}"/>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dgm id="{7BFCD9F3-64C8-4CAF-81C0-15CC0C8641B0}"/>
                                            </p:graphicEl>
                                          </p:spTgt>
                                        </p:tgtEl>
                                        <p:attrNameLst>
                                          <p:attrName>style.visibility</p:attrName>
                                        </p:attrNameLst>
                                      </p:cBhvr>
                                      <p:to>
                                        <p:strVal val="visible"/>
                                      </p:to>
                                    </p:set>
                                    <p:animEffect transition="in" filter="wipe(up)">
                                      <p:cBhvr>
                                        <p:cTn id="11" dur="500"/>
                                        <p:tgtEl>
                                          <p:spTgt spid="5">
                                            <p:graphicEl>
                                              <a:dgm id="{7BFCD9F3-64C8-4CAF-81C0-15CC0C8641B0}"/>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27C94221-6802-4E0A-811B-0C2F3DFF7217}"/>
                                            </p:graphicEl>
                                          </p:spTgt>
                                        </p:tgtEl>
                                        <p:attrNameLst>
                                          <p:attrName>style.visibility</p:attrName>
                                        </p:attrNameLst>
                                      </p:cBhvr>
                                      <p:to>
                                        <p:strVal val="visible"/>
                                      </p:to>
                                    </p:set>
                                    <p:animEffect transition="in" filter="wipe(up)">
                                      <p:cBhvr>
                                        <p:cTn id="15" dur="500"/>
                                        <p:tgtEl>
                                          <p:spTgt spid="5">
                                            <p:graphicEl>
                                              <a:dgm id="{27C94221-6802-4E0A-811B-0C2F3DFF7217}"/>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dgm id="{C9C4360A-F0DD-4C1C-9A18-BEB3E3E414E7}"/>
                                            </p:graphicEl>
                                          </p:spTgt>
                                        </p:tgtEl>
                                        <p:attrNameLst>
                                          <p:attrName>style.visibility</p:attrName>
                                        </p:attrNameLst>
                                      </p:cBhvr>
                                      <p:to>
                                        <p:strVal val="visible"/>
                                      </p:to>
                                    </p:set>
                                    <p:animEffect transition="in" filter="wipe(up)">
                                      <p:cBhvr>
                                        <p:cTn id="19" dur="500"/>
                                        <p:tgtEl>
                                          <p:spTgt spid="5">
                                            <p:graphicEl>
                                              <a:dgm id="{C9C4360A-F0DD-4C1C-9A18-BEB3E3E414E7}"/>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graphicEl>
                                              <a:dgm id="{67180C52-2150-43FD-9F40-7980DACB6068}"/>
                                            </p:graphicEl>
                                          </p:spTgt>
                                        </p:tgtEl>
                                        <p:attrNameLst>
                                          <p:attrName>style.visibility</p:attrName>
                                        </p:attrNameLst>
                                      </p:cBhvr>
                                      <p:to>
                                        <p:strVal val="visible"/>
                                      </p:to>
                                    </p:set>
                                    <p:animEffect transition="in" filter="wipe(up)">
                                      <p:cBhvr>
                                        <p:cTn id="23" dur="500"/>
                                        <p:tgtEl>
                                          <p:spTgt spid="5">
                                            <p:graphicEl>
                                              <a:dgm id="{67180C52-2150-43FD-9F40-7980DACB60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title"/>
          </p:nvPr>
        </p:nvSpPr>
        <p:spPr/>
        <p:txBody>
          <a:bodyPr/>
          <a:lstStyle/>
          <a:p>
            <a:pPr algn="ctr"/>
            <a:r>
              <a:rPr lang="tr-TR" b="1" dirty="0" smtClean="0"/>
              <a:t>HEM OKU HEM DOKU</a:t>
            </a:r>
            <a:endParaRPr lang="tr-TR" b="1" dirty="0"/>
          </a:p>
        </p:txBody>
      </p:sp>
      <p:pic>
        <p:nvPicPr>
          <p:cNvPr id="4" name="3 Resim" descr="o2.jpg"/>
          <p:cNvPicPr>
            <a:picLocks noChangeAspect="1"/>
          </p:cNvPicPr>
          <p:nvPr/>
        </p:nvPicPr>
        <p:blipFill>
          <a:blip r:embed="rId2"/>
          <a:stretch>
            <a:fillRect/>
          </a:stretch>
        </p:blipFill>
        <p:spPr>
          <a:xfrm>
            <a:off x="0" y="1922106"/>
            <a:ext cx="12192000" cy="493589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title"/>
          </p:nvPr>
        </p:nvSpPr>
        <p:spPr/>
        <p:txBody>
          <a:bodyPr/>
          <a:lstStyle/>
          <a:p>
            <a:pPr algn="ctr"/>
            <a:r>
              <a:rPr lang="tr-TR" b="1" dirty="0" smtClean="0"/>
              <a:t>HEM OKU HEM DOKU</a:t>
            </a:r>
            <a:endParaRPr lang="tr-TR" b="1" dirty="0"/>
          </a:p>
        </p:txBody>
      </p:sp>
      <p:pic>
        <p:nvPicPr>
          <p:cNvPr id="5" name="4 Resim" descr="o3.jpg"/>
          <p:cNvPicPr>
            <a:picLocks noChangeAspect="1"/>
          </p:cNvPicPr>
          <p:nvPr/>
        </p:nvPicPr>
        <p:blipFill>
          <a:blip r:embed="rId2"/>
          <a:stretch>
            <a:fillRect/>
          </a:stretch>
        </p:blipFill>
        <p:spPr>
          <a:xfrm>
            <a:off x="0" y="2034073"/>
            <a:ext cx="12192000" cy="48239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KURSLARIMIZDAN FOTOĞRAFLAR </a:t>
            </a:r>
            <a:endParaRPr lang="tr-TR" b="1" dirty="0"/>
          </a:p>
        </p:txBody>
      </p:sp>
      <p:pic>
        <p:nvPicPr>
          <p:cNvPr id="2082" name="Resim 3" descr="IMG_20170118_102258"/>
          <p:cNvPicPr>
            <a:picLocks noChangeAspect="1" noChangeArrowheads="1"/>
          </p:cNvPicPr>
          <p:nvPr/>
        </p:nvPicPr>
        <p:blipFill>
          <a:blip r:embed="rId2"/>
          <a:srcRect/>
          <a:stretch>
            <a:fillRect/>
          </a:stretch>
        </p:blipFill>
        <p:spPr bwMode="auto">
          <a:xfrm>
            <a:off x="1" y="1810139"/>
            <a:ext cx="2705878" cy="5047861"/>
          </a:xfrm>
          <a:prstGeom prst="rect">
            <a:avLst/>
          </a:prstGeom>
          <a:noFill/>
        </p:spPr>
      </p:pic>
      <p:pic>
        <p:nvPicPr>
          <p:cNvPr id="2080" name="Görüntü4" descr="IMG_20170118_102312"/>
          <p:cNvPicPr>
            <a:picLocks noChangeAspect="1" noChangeArrowheads="1"/>
          </p:cNvPicPr>
          <p:nvPr/>
        </p:nvPicPr>
        <p:blipFill>
          <a:blip r:embed="rId3"/>
          <a:srcRect/>
          <a:stretch>
            <a:fillRect/>
          </a:stretch>
        </p:blipFill>
        <p:spPr bwMode="auto">
          <a:xfrm>
            <a:off x="2668555" y="1791479"/>
            <a:ext cx="3452327" cy="5066522"/>
          </a:xfrm>
          <a:prstGeom prst="rect">
            <a:avLst/>
          </a:prstGeom>
          <a:noFill/>
        </p:spPr>
      </p:pic>
      <p:pic>
        <p:nvPicPr>
          <p:cNvPr id="2079" name="Görüntü22" descr="IMG_20170118_102258"/>
          <p:cNvPicPr>
            <a:picLocks noChangeAspect="1" noChangeArrowheads="1"/>
          </p:cNvPicPr>
          <p:nvPr/>
        </p:nvPicPr>
        <p:blipFill>
          <a:blip r:embed="rId4"/>
          <a:srcRect/>
          <a:stretch>
            <a:fillRect/>
          </a:stretch>
        </p:blipFill>
        <p:spPr bwMode="auto">
          <a:xfrm>
            <a:off x="6083559" y="1828801"/>
            <a:ext cx="6108441" cy="5029200"/>
          </a:xfrm>
          <a:prstGeom prst="rect">
            <a:avLst/>
          </a:prstGeom>
          <a:noFill/>
        </p:spPr>
      </p:pic>
      <p:sp>
        <p:nvSpPr>
          <p:cNvPr id="2096" name="Rectangle 48"/>
          <p:cNvSpPr>
            <a:spLocks noChangeArrowheads="1"/>
          </p:cNvSpPr>
          <p:nvPr/>
        </p:nvSpPr>
        <p:spPr bwMode="auto">
          <a:xfrm>
            <a:off x="0" y="538638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 name="Görüntü10" descr="C:\Users\HEM\Desktop\22123415_img20160128wa0085.jpg"/>
          <p:cNvPicPr/>
          <p:nvPr/>
        </p:nvPicPr>
        <p:blipFill>
          <a:blip r:embed="rId2" cstate="print"/>
          <a:stretch>
            <a:fillRect/>
          </a:stretch>
        </p:blipFill>
        <p:spPr bwMode="auto">
          <a:xfrm>
            <a:off x="0" y="0"/>
            <a:ext cx="4627984" cy="3601616"/>
          </a:xfrm>
          <a:prstGeom prst="rect">
            <a:avLst/>
          </a:prstGeom>
        </p:spPr>
      </p:pic>
      <p:pic>
        <p:nvPicPr>
          <p:cNvPr id="4" name="Görüntü11" descr="C:\Users\HEM\Desktop\22123413_20151229_104211.jpg"/>
          <p:cNvPicPr/>
          <p:nvPr/>
        </p:nvPicPr>
        <p:blipFill>
          <a:blip r:embed="rId3" cstate="print"/>
          <a:stretch>
            <a:fillRect/>
          </a:stretch>
        </p:blipFill>
        <p:spPr bwMode="auto">
          <a:xfrm>
            <a:off x="4627984" y="0"/>
            <a:ext cx="3694922" cy="3620278"/>
          </a:xfrm>
          <a:prstGeom prst="rect">
            <a:avLst/>
          </a:prstGeom>
        </p:spPr>
      </p:pic>
      <p:pic>
        <p:nvPicPr>
          <p:cNvPr id="5" name="Görüntü12" descr="C:\Users\HEM\Desktop\22122338_10636815_10207177976062071_7156049182310308043_o.jpg"/>
          <p:cNvPicPr/>
          <p:nvPr/>
        </p:nvPicPr>
        <p:blipFill>
          <a:blip r:embed="rId4" cstate="print"/>
          <a:stretch>
            <a:fillRect/>
          </a:stretch>
        </p:blipFill>
        <p:spPr bwMode="auto">
          <a:xfrm>
            <a:off x="8285584" y="0"/>
            <a:ext cx="3906416" cy="3601616"/>
          </a:xfrm>
          <a:prstGeom prst="rect">
            <a:avLst/>
          </a:prstGeom>
        </p:spPr>
      </p:pic>
      <p:pic>
        <p:nvPicPr>
          <p:cNvPr id="6" name="Görüntü9" descr="C:\Users\HEM\Desktop\22124747_img20160128wa0004.jpg"/>
          <p:cNvPicPr/>
          <p:nvPr/>
        </p:nvPicPr>
        <p:blipFill>
          <a:blip r:embed="rId5" cstate="print"/>
          <a:stretch>
            <a:fillRect/>
          </a:stretch>
        </p:blipFill>
        <p:spPr bwMode="auto">
          <a:xfrm>
            <a:off x="0" y="3545633"/>
            <a:ext cx="4665306" cy="3312367"/>
          </a:xfrm>
          <a:prstGeom prst="rect">
            <a:avLst/>
          </a:prstGeom>
        </p:spPr>
      </p:pic>
      <p:pic>
        <p:nvPicPr>
          <p:cNvPr id="7" name="Görüntü20" descr="C:\Users\HEM\Desktop\22124749_img20160128wa0006.jpg"/>
          <p:cNvPicPr/>
          <p:nvPr/>
        </p:nvPicPr>
        <p:blipFill>
          <a:blip r:embed="rId6" cstate="print"/>
          <a:stretch>
            <a:fillRect/>
          </a:stretch>
        </p:blipFill>
        <p:spPr bwMode="auto">
          <a:xfrm>
            <a:off x="4683967" y="3582955"/>
            <a:ext cx="4310743" cy="3275045"/>
          </a:xfrm>
          <a:prstGeom prst="rect">
            <a:avLst/>
          </a:prstGeom>
        </p:spPr>
      </p:pic>
      <p:pic>
        <p:nvPicPr>
          <p:cNvPr id="8" name="Görüntü21" descr="C:\Users\HEM\Desktop\22124750_img20160128wa0008.jpg"/>
          <p:cNvPicPr/>
          <p:nvPr/>
        </p:nvPicPr>
        <p:blipFill>
          <a:blip r:embed="rId7" cstate="print"/>
          <a:stretch>
            <a:fillRect/>
          </a:stretch>
        </p:blipFill>
        <p:spPr bwMode="auto">
          <a:xfrm>
            <a:off x="8994710" y="3545633"/>
            <a:ext cx="3197290" cy="331236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 name="2 Resim" descr="WhatsApp Image 2023-12-21 at 09.05.05.jpg"/>
          <p:cNvPicPr>
            <a:picLocks noChangeAspect="1"/>
          </p:cNvPicPr>
          <p:nvPr/>
        </p:nvPicPr>
        <p:blipFill>
          <a:blip r:embed="rId2"/>
          <a:srcRect t="45986"/>
          <a:stretch>
            <a:fillRect/>
          </a:stretch>
        </p:blipFill>
        <p:spPr>
          <a:xfrm>
            <a:off x="0" y="0"/>
            <a:ext cx="9235212" cy="3704253"/>
          </a:xfrm>
          <a:prstGeom prst="rect">
            <a:avLst/>
          </a:prstGeom>
        </p:spPr>
      </p:pic>
      <p:pic>
        <p:nvPicPr>
          <p:cNvPr id="4" name="Görüntü29" descr="C:\Users\HEM\Desktop\IMG_20170118_102305.jpg"/>
          <p:cNvPicPr/>
          <p:nvPr/>
        </p:nvPicPr>
        <p:blipFill>
          <a:blip r:embed="rId3" cstate="print"/>
          <a:stretch>
            <a:fillRect/>
          </a:stretch>
        </p:blipFill>
        <p:spPr bwMode="auto">
          <a:xfrm>
            <a:off x="0" y="3638940"/>
            <a:ext cx="3900196" cy="3219060"/>
          </a:xfrm>
          <a:prstGeom prst="rect">
            <a:avLst/>
          </a:prstGeom>
        </p:spPr>
      </p:pic>
      <p:pic>
        <p:nvPicPr>
          <p:cNvPr id="5" name="Görüntü26" descr="IMG_20170118_102258"/>
          <p:cNvPicPr/>
          <p:nvPr/>
        </p:nvPicPr>
        <p:blipFill>
          <a:blip r:embed="rId4" cstate="print"/>
          <a:stretch>
            <a:fillRect/>
          </a:stretch>
        </p:blipFill>
        <p:spPr bwMode="auto">
          <a:xfrm>
            <a:off x="3788230" y="3657600"/>
            <a:ext cx="2892488" cy="3200400"/>
          </a:xfrm>
          <a:prstGeom prst="rect">
            <a:avLst/>
          </a:prstGeom>
        </p:spPr>
      </p:pic>
      <p:pic>
        <p:nvPicPr>
          <p:cNvPr id="6" name="5 Resim" descr="C:\Users\HEM\Desktop\17173623_img20160317wa0004.jpg"/>
          <p:cNvPicPr/>
          <p:nvPr/>
        </p:nvPicPr>
        <p:blipFill>
          <a:blip r:embed="rId5" cstate="print"/>
          <a:stretch>
            <a:fillRect/>
          </a:stretch>
        </p:blipFill>
        <p:spPr bwMode="auto">
          <a:xfrm>
            <a:off x="6662058" y="3620278"/>
            <a:ext cx="5529942" cy="3237721"/>
          </a:xfrm>
          <a:prstGeom prst="rect">
            <a:avLst/>
          </a:prstGeom>
        </p:spPr>
      </p:pic>
      <p:pic>
        <p:nvPicPr>
          <p:cNvPr id="7" name="Görüntü17" descr="C:\Users\HEM\Desktop\IMG_20161116_095752.jpg"/>
          <p:cNvPicPr/>
          <p:nvPr/>
        </p:nvPicPr>
        <p:blipFill>
          <a:blip r:embed="rId6" cstate="print"/>
          <a:stretch>
            <a:fillRect/>
          </a:stretch>
        </p:blipFill>
        <p:spPr bwMode="auto">
          <a:xfrm>
            <a:off x="9237306" y="0"/>
            <a:ext cx="2954694" cy="362027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3" name="2 Resim" descr="DRAMA.jpg"/>
          <p:cNvPicPr>
            <a:picLocks noChangeAspect="1"/>
          </p:cNvPicPr>
          <p:nvPr/>
        </p:nvPicPr>
        <p:blipFill>
          <a:blip r:embed="rId2"/>
          <a:srcRect t="39184"/>
          <a:stretch>
            <a:fillRect/>
          </a:stretch>
        </p:blipFill>
        <p:spPr>
          <a:xfrm>
            <a:off x="0" y="0"/>
            <a:ext cx="6158204" cy="3489649"/>
          </a:xfrm>
          <a:prstGeom prst="rect">
            <a:avLst/>
          </a:prstGeom>
        </p:spPr>
      </p:pic>
      <p:pic>
        <p:nvPicPr>
          <p:cNvPr id="4" name="5 Resim" descr="WhatsApp Image 2023-12-21 at 09.05.04.jpg"/>
          <p:cNvPicPr/>
          <p:nvPr/>
        </p:nvPicPr>
        <p:blipFill>
          <a:blip r:embed="rId3" cstate="print"/>
          <a:stretch>
            <a:fillRect/>
          </a:stretch>
        </p:blipFill>
        <p:spPr>
          <a:xfrm>
            <a:off x="6120883" y="0"/>
            <a:ext cx="6071118" cy="3508310"/>
          </a:xfrm>
          <a:prstGeom prst="rect">
            <a:avLst/>
          </a:prstGeom>
        </p:spPr>
      </p:pic>
      <p:pic>
        <p:nvPicPr>
          <p:cNvPr id="5" name="4 Resim" descr="C:\Users\HEM\Desktop\22124747_img20160128wa0004.jpg"/>
          <p:cNvPicPr/>
          <p:nvPr/>
        </p:nvPicPr>
        <p:blipFill>
          <a:blip r:embed="rId4" cstate="print"/>
          <a:stretch>
            <a:fillRect/>
          </a:stretch>
        </p:blipFill>
        <p:spPr bwMode="auto">
          <a:xfrm>
            <a:off x="-1" y="3470988"/>
            <a:ext cx="3638939" cy="3387012"/>
          </a:xfrm>
          <a:prstGeom prst="rect">
            <a:avLst/>
          </a:prstGeom>
        </p:spPr>
      </p:pic>
      <p:pic>
        <p:nvPicPr>
          <p:cNvPr id="6" name="5 Resim" descr="F1.jpg"/>
          <p:cNvPicPr>
            <a:picLocks noChangeAspect="1"/>
          </p:cNvPicPr>
          <p:nvPr/>
        </p:nvPicPr>
        <p:blipFill>
          <a:blip r:embed="rId5"/>
          <a:srcRect l="-575" t="41898" r="480" b="192"/>
          <a:stretch>
            <a:fillRect/>
          </a:stretch>
        </p:blipFill>
        <p:spPr>
          <a:xfrm>
            <a:off x="3657600" y="3508310"/>
            <a:ext cx="4777273" cy="3349690"/>
          </a:xfrm>
          <a:prstGeom prst="rect">
            <a:avLst/>
          </a:prstGeom>
        </p:spPr>
      </p:pic>
      <p:pic>
        <p:nvPicPr>
          <p:cNvPr id="7" name="Görüntü15" descr="C:\Users\HEM\Desktop\22131305_20151202_172518.jpg"/>
          <p:cNvPicPr/>
          <p:nvPr/>
        </p:nvPicPr>
        <p:blipFill>
          <a:blip r:embed="rId6"/>
          <a:srcRect t="14795" r="19231" b="19452"/>
          <a:stretch>
            <a:fillRect/>
          </a:stretch>
        </p:blipFill>
        <p:spPr bwMode="auto">
          <a:xfrm>
            <a:off x="8378890" y="3489650"/>
            <a:ext cx="3813110" cy="33683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BBF27A8-9598-44DD-AAEA-A83F2B815A9B}"/>
              </a:ext>
            </a:extLst>
          </p:cNvPr>
          <p:cNvSpPr>
            <a:spLocks noGrp="1"/>
          </p:cNvSpPr>
          <p:nvPr>
            <p:ph type="title"/>
          </p:nvPr>
        </p:nvSpPr>
        <p:spPr>
          <a:xfrm>
            <a:off x="1280158" y="3489762"/>
            <a:ext cx="9628632" cy="1362113"/>
          </a:xfrm>
        </p:spPr>
        <p:txBody>
          <a:bodyPr>
            <a:normAutofit fontScale="90000"/>
          </a:bodyPr>
          <a:lstStyle/>
          <a:p>
            <a:pPr algn="ctr"/>
            <a:r>
              <a:rPr lang="tr-TR" sz="8800" dirty="0">
                <a:solidFill>
                  <a:schemeClr val="bg1">
                    <a:lumMod val="10000"/>
                  </a:schemeClr>
                </a:solidFill>
                <a:latin typeface="321impact" panose="02000000000000000000" pitchFamily="2" charset="0"/>
              </a:rPr>
              <a:t>SON</a:t>
            </a:r>
          </a:p>
        </p:txBody>
      </p:sp>
      <p:pic>
        <p:nvPicPr>
          <p:cNvPr id="4" name="Grafik 3" descr="Ev">
            <a:hlinkClick r:id="rId2" action="ppaction://hlinkpres?slideindex=2&amp;slidetitle=PowerPoint Sunusu"/>
            <a:extLst>
              <a:ext uri="{FF2B5EF4-FFF2-40B4-BE49-F238E27FC236}">
                <a16:creationId xmlns:a16="http://schemas.microsoft.com/office/drawing/2014/main" xmlns="" id="{7783D3C6-3482-4342-8F15-2718AD739B9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353954" y="5093388"/>
            <a:ext cx="1481040" cy="1481040"/>
          </a:xfrm>
          <a:prstGeom prst="rect">
            <a:avLst/>
          </a:prstGeom>
        </p:spPr>
      </p:pic>
    </p:spTree>
    <p:extLst>
      <p:ext uri="{BB962C8B-B14F-4D97-AF65-F5344CB8AC3E}">
        <p14:creationId xmlns:p14="http://schemas.microsoft.com/office/powerpoint/2010/main" xmlns="" val="401966048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53143" y="466343"/>
            <a:ext cx="10636898" cy="1063877"/>
          </a:xfrm>
        </p:spPr>
        <p:txBody>
          <a:bodyPr/>
          <a:lstStyle/>
          <a:p>
            <a:r>
              <a:rPr lang="tr-TR" b="1" dirty="0" smtClean="0"/>
              <a:t>2023-2024 Eğitim-Öğretim Yılı Aylar Bazında İstatistik Raporu</a:t>
            </a:r>
            <a:r>
              <a:rPr lang="tr-TR" dirty="0" smtClean="0"/>
              <a:t> </a:t>
            </a: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2402326673"/>
              </p:ext>
            </p:extLst>
          </p:nvPr>
        </p:nvGraphicFramePr>
        <p:xfrm>
          <a:off x="1" y="1847460"/>
          <a:ext cx="12081971" cy="3656113"/>
        </p:xfrm>
        <a:graphic>
          <a:graphicData uri="http://schemas.openxmlformats.org/drawingml/2006/table">
            <a:tbl>
              <a:tblPr firstRow="1" bandRow="1">
                <a:tableStyleId>{3B4B98B0-60AC-42C2-AFA5-B58CD77FA1E5}</a:tableStyleId>
              </a:tblPr>
              <a:tblGrid>
                <a:gridCol w="2228850"/>
                <a:gridCol w="1229875"/>
                <a:gridCol w="1745254"/>
                <a:gridCol w="1719498"/>
                <a:gridCol w="1719498"/>
                <a:gridCol w="1719498"/>
                <a:gridCol w="1719498"/>
              </a:tblGrid>
              <a:tr h="616545">
                <a:tc>
                  <a:txBody>
                    <a:bodyPr/>
                    <a:lstStyle/>
                    <a:p>
                      <a:pPr algn="l" fontAlgn="b"/>
                      <a:r>
                        <a:rPr lang="tr-TR" sz="1800" b="0" i="0" u="none" strike="noStrike" dirty="0">
                          <a:solidFill>
                            <a:schemeClr val="tx2"/>
                          </a:solidFill>
                          <a:latin typeface="Arial" pitchFamily="34" charset="0"/>
                          <a:cs typeface="Arial" pitchFamily="34" charset="0"/>
                        </a:rPr>
                        <a:t> </a:t>
                      </a: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EYLÜL 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  EKİM</a:t>
                      </a:r>
                    </a:p>
                    <a:p>
                      <a:pPr algn="ctr" fontAlgn="b"/>
                      <a:r>
                        <a:rPr lang="tr-TR" sz="1800" b="1" i="0" u="none" strike="noStrike" dirty="0" smtClean="0">
                          <a:solidFill>
                            <a:srgbClr val="FF0000"/>
                          </a:solidFill>
                          <a:latin typeface="Arial" pitchFamily="34" charset="0"/>
                          <a:cs typeface="Arial" pitchFamily="34" charset="0"/>
                        </a:rPr>
                        <a:t> 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KASIM</a:t>
                      </a:r>
                    </a:p>
                    <a:p>
                      <a:pPr algn="ctr" fontAlgn="b"/>
                      <a:r>
                        <a:rPr lang="tr-TR" sz="1800" b="1" i="0" u="none" strike="noStrike" dirty="0" smtClean="0">
                          <a:solidFill>
                            <a:srgbClr val="FF0000"/>
                          </a:solidFill>
                          <a:latin typeface="Arial" pitchFamily="34" charset="0"/>
                          <a:cs typeface="Arial" pitchFamily="34" charset="0"/>
                        </a:rPr>
                        <a:t> 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ARALIK</a:t>
                      </a:r>
                    </a:p>
                    <a:p>
                      <a:pPr algn="ctr" fontAlgn="b"/>
                      <a:r>
                        <a:rPr lang="tr-TR" sz="1800" b="1" i="0" u="none" strike="noStrike" dirty="0" smtClean="0">
                          <a:solidFill>
                            <a:srgbClr val="FF0000"/>
                          </a:solidFill>
                          <a:latin typeface="Arial" pitchFamily="34" charset="0"/>
                          <a:cs typeface="Arial" pitchFamily="34" charset="0"/>
                        </a:rPr>
                        <a:t> 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rgbClr val="FF0000"/>
                        </a:solidFill>
                        <a:latin typeface="Arial" pitchFamily="34" charset="0"/>
                        <a:cs typeface="Arial" pitchFamily="34" charset="0"/>
                      </a:endParaRPr>
                    </a:p>
                  </a:txBody>
                  <a:tcPr marL="9525" marR="9525" marT="9525" marB="0" anchor="b"/>
                </a:tc>
              </a:tr>
              <a:tr h="260534">
                <a:tc>
                  <a:txBody>
                    <a:bodyPr/>
                    <a:lstStyle/>
                    <a:p>
                      <a:pPr algn="l" fontAlgn="b"/>
                      <a:r>
                        <a:rPr lang="tr-TR" sz="1400" b="1" i="0" u="none" strike="noStrike" dirty="0" smtClean="0">
                          <a:solidFill>
                            <a:schemeClr val="tx2"/>
                          </a:solidFill>
                          <a:latin typeface="Arial" pitchFamily="34" charset="0"/>
                          <a:cs typeface="Arial" pitchFamily="34" charset="0"/>
                        </a:rPr>
                        <a:t>TOPLAM KURS SAYISI</a:t>
                      </a:r>
                      <a:endParaRPr lang="tr-TR" sz="14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3025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a:t>
                      </a:r>
                      <a:r>
                        <a:rPr lang="tr-TR" sz="1400" b="1" i="0" u="none" strike="noStrike" baseline="0" dirty="0" smtClean="0">
                          <a:solidFill>
                            <a:schemeClr val="tx2"/>
                          </a:solidFill>
                          <a:latin typeface="Arial" pitchFamily="34" charset="0"/>
                          <a:cs typeface="Arial" pitchFamily="34" charset="0"/>
                        </a:rPr>
                        <a:t> </a:t>
                      </a:r>
                      <a:r>
                        <a:rPr lang="tr-TR" sz="1400" b="1" i="0" u="none" strike="noStrike" dirty="0" smtClean="0">
                          <a:solidFill>
                            <a:schemeClr val="tx2"/>
                          </a:solidFill>
                          <a:latin typeface="Arial" pitchFamily="34" charset="0"/>
                          <a:cs typeface="Arial" pitchFamily="34" charset="0"/>
                        </a:rPr>
                        <a:t>KURS  SAYISI</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74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2982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a:t>
                      </a:r>
                      <a:r>
                        <a:rPr lang="tr-TR" sz="1400" b="1" i="0" u="none" strike="noStrike" baseline="0" dirty="0" smtClean="0">
                          <a:solidFill>
                            <a:schemeClr val="tx2"/>
                          </a:solidFill>
                          <a:latin typeface="Arial" pitchFamily="34" charset="0"/>
                          <a:cs typeface="Arial" pitchFamily="34" charset="0"/>
                        </a:rPr>
                        <a:t> KURS SAYISI</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15</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2982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TOPLAM KURSİYER</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241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1541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991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1059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KURSİYER 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229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1342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862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890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KADIN K.S.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160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1095</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691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1" i="0" u="none" strike="noStrike" dirty="0" smtClean="0">
                          <a:solidFill>
                            <a:schemeClr val="tx2"/>
                          </a:solidFill>
                          <a:latin typeface="Arial" pitchFamily="34" charset="0"/>
                          <a:cs typeface="Arial" pitchFamily="34" charset="0"/>
                        </a:rPr>
                        <a:t>743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ERKEK K. 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247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171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147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3025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KURSİYER</a:t>
                      </a:r>
                      <a:r>
                        <a:rPr lang="tr-TR" sz="1400" b="1" i="0" u="none" strike="noStrike" baseline="0" dirty="0" smtClean="0">
                          <a:solidFill>
                            <a:schemeClr val="tx2"/>
                          </a:solidFill>
                          <a:latin typeface="Arial" pitchFamily="34" charset="0"/>
                          <a:cs typeface="Arial" pitchFamily="34" charset="0"/>
                        </a:rPr>
                        <a:t> </a:t>
                      </a:r>
                      <a:r>
                        <a:rPr lang="tr-TR" sz="1400" b="1" i="0" u="none" strike="noStrike" dirty="0" smtClean="0">
                          <a:solidFill>
                            <a:schemeClr val="tx2"/>
                          </a:solidFill>
                          <a:latin typeface="Arial" pitchFamily="34" charset="0"/>
                          <a:cs typeface="Arial" pitchFamily="34" charset="0"/>
                        </a:rPr>
                        <a:t>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199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169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3513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KADIN K.</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168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111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135</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r h="3513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ERKEK K.</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A9F3A6EC-3B22-40A5-A07C-560B736FF147}"/>
              </a:ext>
            </a:extLst>
          </p:cNvPr>
          <p:cNvSpPr>
            <a:spLocks noGrp="1"/>
          </p:cNvSpPr>
          <p:nvPr>
            <p:ph type="title"/>
          </p:nvPr>
        </p:nvSpPr>
        <p:spPr/>
        <p:txBody>
          <a:bodyPr/>
          <a:lstStyle/>
          <a:p>
            <a:pPr algn="ctr"/>
            <a:r>
              <a:rPr lang="tr-TR" sz="3200" b="1" dirty="0" smtClean="0">
                <a:latin typeface="Cambria" panose="02040503050406030204" pitchFamily="18" charset="0"/>
              </a:rPr>
              <a:t>2023-2024 </a:t>
            </a:r>
            <a:r>
              <a:rPr lang="tr-TR" sz="3200" b="1" dirty="0">
                <a:latin typeface="Cambria" panose="02040503050406030204" pitchFamily="18" charset="0"/>
              </a:rPr>
              <a:t>EĞİTİM ÖĞRETİM YILI </a:t>
            </a:r>
            <a:br>
              <a:rPr lang="tr-TR" sz="3200" b="1" dirty="0">
                <a:latin typeface="Cambria" panose="02040503050406030204" pitchFamily="18" charset="0"/>
              </a:rPr>
            </a:br>
            <a:endParaRPr lang="tr-TR" dirty="0"/>
          </a:p>
        </p:txBody>
      </p:sp>
      <p:graphicFrame>
        <p:nvGraphicFramePr>
          <p:cNvPr id="4" name="İçerik Yer Tutucusu 3">
            <a:extLst>
              <a:ext uri="{FF2B5EF4-FFF2-40B4-BE49-F238E27FC236}">
                <a16:creationId xmlns:a16="http://schemas.microsoft.com/office/drawing/2014/main" xmlns="" id="{26047188-44F8-4D59-A5E7-918B7A0F266C}"/>
              </a:ext>
            </a:extLst>
          </p:cNvPr>
          <p:cNvGraphicFramePr>
            <a:graphicFrameLocks noGrp="1"/>
          </p:cNvGraphicFramePr>
          <p:nvPr>
            <p:ph idx="4294967295"/>
            <p:extLst>
              <p:ext uri="{D42A27DB-BD31-4B8C-83A1-F6EECF244321}">
                <p14:modId xmlns:p14="http://schemas.microsoft.com/office/powerpoint/2010/main" xmlns="" val="2368739095"/>
              </p:ext>
            </p:extLst>
          </p:nvPr>
        </p:nvGraphicFramePr>
        <p:xfrm>
          <a:off x="223935" y="1921762"/>
          <a:ext cx="1183121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188536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EA64E2FE-DD92-4FBF-8DCA-1D4B9889E446}"/>
                                            </p:graphicEl>
                                          </p:spTgt>
                                        </p:tgtEl>
                                        <p:attrNameLst>
                                          <p:attrName>style.visibility</p:attrName>
                                        </p:attrNameLst>
                                      </p:cBhvr>
                                      <p:to>
                                        <p:strVal val="visible"/>
                                      </p:to>
                                    </p:set>
                                    <p:animEffect transition="in" filter="wipe(up)">
                                      <p:cBhvr>
                                        <p:cTn id="7" dur="250"/>
                                        <p:tgtEl>
                                          <p:spTgt spid="4">
                                            <p:graphicEl>
                                              <a:dgm id="{EA64E2FE-DD92-4FBF-8DCA-1D4B9889E4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3C3CB4CF-8235-4242-A353-0AC972C113C7}"/>
                                            </p:graphicEl>
                                          </p:spTgt>
                                        </p:tgtEl>
                                        <p:attrNameLst>
                                          <p:attrName>style.visibility</p:attrName>
                                        </p:attrNameLst>
                                      </p:cBhvr>
                                      <p:to>
                                        <p:strVal val="visible"/>
                                      </p:to>
                                    </p:set>
                                    <p:animEffect transition="in" filter="wipe(up)">
                                      <p:cBhvr>
                                        <p:cTn id="12" dur="250"/>
                                        <p:tgtEl>
                                          <p:spTgt spid="4">
                                            <p:graphicEl>
                                              <a:dgm id="{3C3CB4CF-8235-4242-A353-0AC972C113C7}"/>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DAA0E16E-6212-4D13-A26D-7290ADC24001}"/>
                                            </p:graphicEl>
                                          </p:spTgt>
                                        </p:tgtEl>
                                        <p:attrNameLst>
                                          <p:attrName>style.visibility</p:attrName>
                                        </p:attrNameLst>
                                      </p:cBhvr>
                                      <p:to>
                                        <p:strVal val="visible"/>
                                      </p:to>
                                    </p:set>
                                    <p:animEffect transition="in" filter="wipe(up)">
                                      <p:cBhvr>
                                        <p:cTn id="15" dur="250"/>
                                        <p:tgtEl>
                                          <p:spTgt spid="4">
                                            <p:graphicEl>
                                              <a:dgm id="{DAA0E16E-6212-4D13-A26D-7290ADC24001}"/>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66D7B79B-4CF5-49EF-A5C4-7E91058ACDBB}"/>
                                            </p:graphicEl>
                                          </p:spTgt>
                                        </p:tgtEl>
                                        <p:attrNameLst>
                                          <p:attrName>style.visibility</p:attrName>
                                        </p:attrNameLst>
                                      </p:cBhvr>
                                      <p:to>
                                        <p:strVal val="visible"/>
                                      </p:to>
                                    </p:set>
                                    <p:animEffect transition="in" filter="wipe(up)">
                                      <p:cBhvr>
                                        <p:cTn id="18" dur="250"/>
                                        <p:tgtEl>
                                          <p:spTgt spid="4">
                                            <p:graphicEl>
                                              <a:dgm id="{66D7B79B-4CF5-49EF-A5C4-7E91058ACDB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graphicEl>
                                              <a:dgm id="{BCE09CF2-DC05-420A-832D-145168E0413A}"/>
                                            </p:graphicEl>
                                          </p:spTgt>
                                        </p:tgtEl>
                                        <p:attrNameLst>
                                          <p:attrName>style.visibility</p:attrName>
                                        </p:attrNameLst>
                                      </p:cBhvr>
                                      <p:to>
                                        <p:strVal val="visible"/>
                                      </p:to>
                                    </p:set>
                                    <p:animEffect transition="in" filter="wipe(up)">
                                      <p:cBhvr>
                                        <p:cTn id="23" dur="250"/>
                                        <p:tgtEl>
                                          <p:spTgt spid="4">
                                            <p:graphicEl>
                                              <a:dgm id="{BCE09CF2-DC05-420A-832D-145168E0413A}"/>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graphicEl>
                                              <a:dgm id="{FA71FED1-D485-4A76-9AF5-37730F05CC8D}"/>
                                            </p:graphicEl>
                                          </p:spTgt>
                                        </p:tgtEl>
                                        <p:attrNameLst>
                                          <p:attrName>style.visibility</p:attrName>
                                        </p:attrNameLst>
                                      </p:cBhvr>
                                      <p:to>
                                        <p:strVal val="visible"/>
                                      </p:to>
                                    </p:set>
                                    <p:animEffect transition="in" filter="wipe(up)">
                                      <p:cBhvr>
                                        <p:cTn id="26" dur="250"/>
                                        <p:tgtEl>
                                          <p:spTgt spid="4">
                                            <p:graphicEl>
                                              <a:dgm id="{FA71FED1-D485-4A76-9AF5-37730F05CC8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graphicEl>
                                              <a:dgm id="{FD1D1D2F-70C1-4CC3-8737-4201A2234A49}"/>
                                            </p:graphicEl>
                                          </p:spTgt>
                                        </p:tgtEl>
                                        <p:attrNameLst>
                                          <p:attrName>style.visibility</p:attrName>
                                        </p:attrNameLst>
                                      </p:cBhvr>
                                      <p:to>
                                        <p:strVal val="visible"/>
                                      </p:to>
                                    </p:set>
                                    <p:animEffect transition="in" filter="wipe(up)">
                                      <p:cBhvr>
                                        <p:cTn id="31" dur="250"/>
                                        <p:tgtEl>
                                          <p:spTgt spid="4">
                                            <p:graphicEl>
                                              <a:dgm id="{FD1D1D2F-70C1-4CC3-8737-4201A2234A49}"/>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
                                            <p:graphicEl>
                                              <a:dgm id="{93FA9691-093A-4920-BF92-B4E2239A7193}"/>
                                            </p:graphicEl>
                                          </p:spTgt>
                                        </p:tgtEl>
                                        <p:attrNameLst>
                                          <p:attrName>style.visibility</p:attrName>
                                        </p:attrNameLst>
                                      </p:cBhvr>
                                      <p:to>
                                        <p:strVal val="visible"/>
                                      </p:to>
                                    </p:set>
                                    <p:animEffect transition="in" filter="wipe(up)">
                                      <p:cBhvr>
                                        <p:cTn id="34" dur="250"/>
                                        <p:tgtEl>
                                          <p:spTgt spid="4">
                                            <p:graphicEl>
                                              <a:dgm id="{93FA9691-093A-4920-BF92-B4E2239A71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0B912D-740A-4D26-B346-AE281FF94BFE}"/>
              </a:ext>
            </a:extLst>
          </p:cNvPr>
          <p:cNvSpPr>
            <a:spLocks noGrp="1"/>
          </p:cNvSpPr>
          <p:nvPr>
            <p:ph type="title"/>
          </p:nvPr>
        </p:nvSpPr>
        <p:spPr>
          <a:xfrm>
            <a:off x="1280160" y="466343"/>
            <a:ext cx="10012680" cy="1362113"/>
          </a:xfrm>
        </p:spPr>
        <p:txBody>
          <a:bodyPr>
            <a:normAutofit/>
          </a:bodyPr>
          <a:lstStyle/>
          <a:p>
            <a:pPr algn="ctr"/>
            <a:r>
              <a:rPr lang="tr-TR" sz="3600" b="1" dirty="0" smtClean="0">
                <a:latin typeface="Cambria" panose="02040503050406030204" pitchFamily="18" charset="0"/>
              </a:rPr>
              <a:t>2022-2023 </a:t>
            </a:r>
            <a:r>
              <a:rPr lang="tr-TR" sz="3600" b="1" dirty="0">
                <a:latin typeface="Cambria" panose="02040503050406030204" pitchFamily="18" charset="0"/>
              </a:rPr>
              <a:t>EĞİTİM ÖĞRETİM </a:t>
            </a:r>
            <a:r>
              <a:rPr lang="tr-TR" sz="3600" b="1" dirty="0" smtClean="0">
                <a:latin typeface="Cambria" panose="02040503050406030204" pitchFamily="18" charset="0"/>
              </a:rPr>
              <a:t>YILI (EYLÜL-EKİM -KASIM-ARALIK) İSTATİSTİK </a:t>
            </a:r>
            <a:r>
              <a:rPr lang="tr-TR" sz="3600" b="1" dirty="0" smtClean="0">
                <a:latin typeface="Cambria" panose="02040503050406030204" pitchFamily="18" charset="0"/>
              </a:rPr>
              <a:t>BİLGİLERİ</a:t>
            </a:r>
            <a:endParaRPr lang="tr-TR" sz="3600" b="1" dirty="0">
              <a:latin typeface="Cambria" panose="02040503050406030204" pitchFamily="18" charset="0"/>
            </a:endParaRPr>
          </a:p>
        </p:txBody>
      </p:sp>
      <p:graphicFrame>
        <p:nvGraphicFramePr>
          <p:cNvPr id="5" name="İçerik Yer Tutucusu 3">
            <a:extLst>
              <a:ext uri="{FF2B5EF4-FFF2-40B4-BE49-F238E27FC236}">
                <a16:creationId xmlns:a16="http://schemas.microsoft.com/office/drawing/2014/main" xmlns="" id="{231B7188-1BC1-473B-928A-D4B0811ABE1B}"/>
              </a:ext>
            </a:extLst>
          </p:cNvPr>
          <p:cNvGraphicFramePr>
            <a:graphicFrameLocks noGrp="1"/>
          </p:cNvGraphicFramePr>
          <p:nvPr>
            <p:ph idx="1"/>
            <p:extLst>
              <p:ext uri="{D42A27DB-BD31-4B8C-83A1-F6EECF244321}">
                <p14:modId xmlns:p14="http://schemas.microsoft.com/office/powerpoint/2010/main" xmlns="" val="1483017286"/>
              </p:ext>
            </p:extLst>
          </p:nvPr>
        </p:nvGraphicFramePr>
        <p:xfrm>
          <a:off x="1051561" y="1828456"/>
          <a:ext cx="10607040" cy="4770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368280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dgm id="{9F78FDCF-FF91-4E0F-8A24-3A58A46C8B89}"/>
                                            </p:graphicEl>
                                          </p:spTgt>
                                        </p:tgtEl>
                                        <p:attrNameLst>
                                          <p:attrName>style.visibility</p:attrName>
                                        </p:attrNameLst>
                                      </p:cBhvr>
                                      <p:to>
                                        <p:strVal val="visible"/>
                                      </p:to>
                                    </p:set>
                                    <p:animEffect transition="in" filter="wipe(up)">
                                      <p:cBhvr>
                                        <p:cTn id="7" dur="500"/>
                                        <p:tgtEl>
                                          <p:spTgt spid="5">
                                            <p:graphicEl>
                                              <a:dgm id="{9F78FDCF-FF91-4E0F-8A24-3A58A46C8B89}"/>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dgm id="{7BFCD9F3-64C8-4CAF-81C0-15CC0C8641B0}"/>
                                            </p:graphicEl>
                                          </p:spTgt>
                                        </p:tgtEl>
                                        <p:attrNameLst>
                                          <p:attrName>style.visibility</p:attrName>
                                        </p:attrNameLst>
                                      </p:cBhvr>
                                      <p:to>
                                        <p:strVal val="visible"/>
                                      </p:to>
                                    </p:set>
                                    <p:animEffect transition="in" filter="wipe(up)">
                                      <p:cBhvr>
                                        <p:cTn id="11" dur="500"/>
                                        <p:tgtEl>
                                          <p:spTgt spid="5">
                                            <p:graphicEl>
                                              <a:dgm id="{7BFCD9F3-64C8-4CAF-81C0-15CC0C8641B0}"/>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27C94221-6802-4E0A-811B-0C2F3DFF7217}"/>
                                            </p:graphicEl>
                                          </p:spTgt>
                                        </p:tgtEl>
                                        <p:attrNameLst>
                                          <p:attrName>style.visibility</p:attrName>
                                        </p:attrNameLst>
                                      </p:cBhvr>
                                      <p:to>
                                        <p:strVal val="visible"/>
                                      </p:to>
                                    </p:set>
                                    <p:animEffect transition="in" filter="wipe(up)">
                                      <p:cBhvr>
                                        <p:cTn id="15" dur="500"/>
                                        <p:tgtEl>
                                          <p:spTgt spid="5">
                                            <p:graphicEl>
                                              <a:dgm id="{27C94221-6802-4E0A-811B-0C2F3DFF7217}"/>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dgm id="{C9C4360A-F0DD-4C1C-9A18-BEB3E3E414E7}"/>
                                            </p:graphicEl>
                                          </p:spTgt>
                                        </p:tgtEl>
                                        <p:attrNameLst>
                                          <p:attrName>style.visibility</p:attrName>
                                        </p:attrNameLst>
                                      </p:cBhvr>
                                      <p:to>
                                        <p:strVal val="visible"/>
                                      </p:to>
                                    </p:set>
                                    <p:animEffect transition="in" filter="wipe(up)">
                                      <p:cBhvr>
                                        <p:cTn id="19" dur="500"/>
                                        <p:tgtEl>
                                          <p:spTgt spid="5">
                                            <p:graphicEl>
                                              <a:dgm id="{C9C4360A-F0DD-4C1C-9A18-BEB3E3E414E7}"/>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graphicEl>
                                              <a:dgm id="{67180C52-2150-43FD-9F40-7980DACB6068}"/>
                                            </p:graphicEl>
                                          </p:spTgt>
                                        </p:tgtEl>
                                        <p:attrNameLst>
                                          <p:attrName>style.visibility</p:attrName>
                                        </p:attrNameLst>
                                      </p:cBhvr>
                                      <p:to>
                                        <p:strVal val="visible"/>
                                      </p:to>
                                    </p:set>
                                    <p:animEffect transition="in" filter="wipe(up)">
                                      <p:cBhvr>
                                        <p:cTn id="23" dur="500"/>
                                        <p:tgtEl>
                                          <p:spTgt spid="5">
                                            <p:graphicEl>
                                              <a:dgm id="{67180C52-2150-43FD-9F40-7980DACB60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783771" y="466343"/>
            <a:ext cx="10125021" cy="1362113"/>
          </a:xfrm>
        </p:spPr>
        <p:txBody>
          <a:bodyPr/>
          <a:lstStyle/>
          <a:p>
            <a:r>
              <a:rPr lang="tr-TR" b="1" dirty="0" smtClean="0"/>
              <a:t>2022-2023 Eğitim-Öğretim Yılı Aylar Bazında İstatistik Raporu</a:t>
            </a:r>
            <a:r>
              <a:rPr lang="tr-TR" dirty="0" smtClean="0"/>
              <a:t> </a:t>
            </a:r>
            <a:endParaRPr lang="tr-TR" dirty="0"/>
          </a:p>
        </p:txBody>
      </p:sp>
      <p:graphicFrame>
        <p:nvGraphicFramePr>
          <p:cNvPr id="5" name="4 İçerik Yer Tutucusu"/>
          <p:cNvGraphicFramePr>
            <a:graphicFrameLocks/>
          </p:cNvGraphicFramePr>
          <p:nvPr>
            <p:extLst>
              <p:ext uri="{D42A27DB-BD31-4B8C-83A1-F6EECF244321}">
                <p14:modId xmlns:p14="http://schemas.microsoft.com/office/powerpoint/2010/main" xmlns="" val="1932771308"/>
              </p:ext>
            </p:extLst>
          </p:nvPr>
        </p:nvGraphicFramePr>
        <p:xfrm>
          <a:off x="0" y="1810137"/>
          <a:ext cx="12081976" cy="3656113"/>
        </p:xfrm>
        <a:graphic>
          <a:graphicData uri="http://schemas.openxmlformats.org/drawingml/2006/table">
            <a:tbl>
              <a:tblPr firstRow="1" bandRow="1">
                <a:tableStyleId>{3B4B98B0-60AC-42C2-AFA5-B58CD77FA1E5}</a:tableStyleId>
              </a:tblPr>
              <a:tblGrid>
                <a:gridCol w="2228850"/>
                <a:gridCol w="1229876"/>
                <a:gridCol w="1745254"/>
                <a:gridCol w="1719499"/>
                <a:gridCol w="1719499"/>
                <a:gridCol w="1719499"/>
                <a:gridCol w="1719499"/>
              </a:tblGrid>
              <a:tr h="616545">
                <a:tc>
                  <a:txBody>
                    <a:bodyPr/>
                    <a:lstStyle/>
                    <a:p>
                      <a:pPr algn="l" fontAlgn="b"/>
                      <a:r>
                        <a:rPr lang="tr-TR" sz="1800" b="0" i="0" u="none" strike="noStrike" dirty="0">
                          <a:solidFill>
                            <a:schemeClr val="tx2"/>
                          </a:solidFill>
                          <a:latin typeface="Arial" pitchFamily="34" charset="0"/>
                          <a:cs typeface="Arial" pitchFamily="34" charset="0"/>
                        </a:rPr>
                        <a:t> </a:t>
                      </a: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EYLÜL  2022</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  EKİM</a:t>
                      </a:r>
                    </a:p>
                    <a:p>
                      <a:pPr algn="ctr" fontAlgn="b"/>
                      <a:r>
                        <a:rPr lang="tr-TR" sz="1800" b="1" i="0" u="none" strike="noStrike" dirty="0" smtClean="0">
                          <a:solidFill>
                            <a:srgbClr val="FF0000"/>
                          </a:solidFill>
                          <a:latin typeface="Arial" pitchFamily="34" charset="0"/>
                          <a:cs typeface="Arial" pitchFamily="34" charset="0"/>
                        </a:rPr>
                        <a:t> 2022</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KASIM</a:t>
                      </a:r>
                    </a:p>
                    <a:p>
                      <a:pPr algn="ctr" fontAlgn="b"/>
                      <a:r>
                        <a:rPr lang="tr-TR" sz="1800" b="1" i="0" u="none" strike="noStrike" dirty="0" smtClean="0">
                          <a:solidFill>
                            <a:srgbClr val="FF0000"/>
                          </a:solidFill>
                          <a:latin typeface="Arial" pitchFamily="34" charset="0"/>
                          <a:cs typeface="Arial" pitchFamily="34" charset="0"/>
                        </a:rPr>
                        <a:t> 2022</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ARALIK </a:t>
                      </a:r>
                    </a:p>
                    <a:p>
                      <a:pPr algn="ctr" fontAlgn="b"/>
                      <a:r>
                        <a:rPr lang="tr-TR" sz="1800" b="1" i="0" u="none" strike="noStrike" dirty="0" smtClean="0">
                          <a:solidFill>
                            <a:srgbClr val="FF0000"/>
                          </a:solidFill>
                          <a:latin typeface="Arial" pitchFamily="34" charset="0"/>
                          <a:cs typeface="Arial" pitchFamily="34" charset="0"/>
                        </a:rPr>
                        <a:t>2022</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OCAK</a:t>
                      </a:r>
                    </a:p>
                    <a:p>
                      <a:pPr algn="ctr" fontAlgn="b"/>
                      <a:r>
                        <a:rPr lang="tr-TR" sz="1800" b="1" i="0" u="none" strike="noStrike" baseline="0" dirty="0" smtClean="0">
                          <a:solidFill>
                            <a:srgbClr val="FF0000"/>
                          </a:solidFill>
                          <a:latin typeface="Arial" pitchFamily="34" charset="0"/>
                          <a:cs typeface="Arial" pitchFamily="34" charset="0"/>
                        </a:rPr>
                        <a:t> </a:t>
                      </a:r>
                      <a:r>
                        <a:rPr lang="tr-TR" sz="1800" b="1" i="0" u="none" strike="noStrike" dirty="0" smtClean="0">
                          <a:solidFill>
                            <a:srgbClr val="FF0000"/>
                          </a:solidFill>
                          <a:latin typeface="Arial" pitchFamily="34" charset="0"/>
                          <a:cs typeface="Arial" pitchFamily="34" charset="0"/>
                        </a:rPr>
                        <a:t>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ŞUBAT</a:t>
                      </a:r>
                    </a:p>
                    <a:p>
                      <a:pPr algn="ctr" fontAlgn="b"/>
                      <a:r>
                        <a:rPr lang="tr-TR" sz="1800" b="1" i="0" u="none" strike="noStrike" dirty="0" smtClean="0">
                          <a:solidFill>
                            <a:srgbClr val="FF0000"/>
                          </a:solidFill>
                          <a:latin typeface="Arial" pitchFamily="34" charset="0"/>
                          <a:cs typeface="Arial" pitchFamily="34" charset="0"/>
                        </a:rPr>
                        <a:t> 2023</a:t>
                      </a:r>
                      <a:endParaRPr lang="tr-TR" sz="1800" b="1" i="0" u="none" strike="noStrike" dirty="0">
                        <a:solidFill>
                          <a:srgbClr val="FF0000"/>
                        </a:solidFill>
                        <a:latin typeface="Arial" pitchFamily="34" charset="0"/>
                        <a:cs typeface="Arial" pitchFamily="34" charset="0"/>
                      </a:endParaRPr>
                    </a:p>
                  </a:txBody>
                  <a:tcPr marL="9525" marR="9525" marT="9525" marB="0" anchor="b"/>
                </a:tc>
              </a:tr>
              <a:tr h="260534">
                <a:tc>
                  <a:txBody>
                    <a:bodyPr/>
                    <a:lstStyle/>
                    <a:p>
                      <a:pPr algn="l" fontAlgn="b"/>
                      <a:r>
                        <a:rPr lang="tr-TR" sz="1400" b="1" i="0" u="none" strike="noStrike" dirty="0" smtClean="0">
                          <a:solidFill>
                            <a:schemeClr val="tx2"/>
                          </a:solidFill>
                          <a:latin typeface="Arial" pitchFamily="34" charset="0"/>
                          <a:cs typeface="Arial" pitchFamily="34" charset="0"/>
                        </a:rPr>
                        <a:t>TOPLAM KURS SAYISI</a:t>
                      </a:r>
                      <a:endParaRPr lang="tr-TR" sz="14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70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47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34</a:t>
                      </a:r>
                      <a:endParaRPr lang="tr-TR" sz="1800" b="1" i="0" u="none" strike="noStrike" dirty="0">
                        <a:solidFill>
                          <a:schemeClr val="tx2"/>
                        </a:solidFill>
                        <a:latin typeface="Arial" pitchFamily="34" charset="0"/>
                        <a:cs typeface="Arial" pitchFamily="34" charset="0"/>
                      </a:endParaRPr>
                    </a:p>
                  </a:txBody>
                  <a:tcPr marL="9525" marR="9525" marT="9525" marB="0" anchor="b"/>
                </a:tc>
              </a:tr>
              <a:tr h="3025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a:t>
                      </a:r>
                      <a:r>
                        <a:rPr lang="tr-TR" sz="1400" b="1" i="0" u="none" strike="noStrike" baseline="0" dirty="0" smtClean="0">
                          <a:solidFill>
                            <a:schemeClr val="tx2"/>
                          </a:solidFill>
                          <a:latin typeface="Arial" pitchFamily="34" charset="0"/>
                          <a:cs typeface="Arial" pitchFamily="34" charset="0"/>
                        </a:rPr>
                        <a:t> </a:t>
                      </a:r>
                      <a:r>
                        <a:rPr lang="tr-TR" sz="1400" b="1" i="0" u="none" strike="noStrike" dirty="0" smtClean="0">
                          <a:solidFill>
                            <a:schemeClr val="tx2"/>
                          </a:solidFill>
                          <a:latin typeface="Arial" pitchFamily="34" charset="0"/>
                          <a:cs typeface="Arial" pitchFamily="34" charset="0"/>
                        </a:rPr>
                        <a:t>KURS  SAYISI</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22</a:t>
                      </a:r>
                      <a:endParaRPr lang="tr-TR" sz="1800" b="1" i="0" u="none" strike="noStrike" dirty="0">
                        <a:solidFill>
                          <a:schemeClr val="tx2"/>
                        </a:solidFill>
                        <a:latin typeface="Arial" pitchFamily="34" charset="0"/>
                        <a:cs typeface="Arial" pitchFamily="34" charset="0"/>
                      </a:endParaRPr>
                    </a:p>
                  </a:txBody>
                  <a:tcPr marL="9525" marR="9525" marT="9525" marB="0" anchor="b"/>
                </a:tc>
              </a:tr>
              <a:tr h="2982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a:t>
                      </a:r>
                      <a:r>
                        <a:rPr lang="tr-TR" sz="1400" b="1" i="0" u="none" strike="noStrike" baseline="0" dirty="0" smtClean="0">
                          <a:solidFill>
                            <a:schemeClr val="tx2"/>
                          </a:solidFill>
                          <a:latin typeface="Arial" pitchFamily="34" charset="0"/>
                          <a:cs typeface="Arial" pitchFamily="34" charset="0"/>
                        </a:rPr>
                        <a:t> KURS SAYISI</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r>
              <a:tr h="2982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TOPLAM KURSİYER</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209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1252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1248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863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618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540</a:t>
                      </a:r>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KURSİYER 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209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1120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986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605</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400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342</a:t>
                      </a:r>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KADIN K.S.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170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876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698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482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359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307</a:t>
                      </a:r>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ERKEK K. 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244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288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41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35</a:t>
                      </a:r>
                      <a:endParaRPr lang="tr-TR" sz="1800" b="1" i="0" u="none" strike="noStrike" dirty="0">
                        <a:solidFill>
                          <a:schemeClr val="tx2"/>
                        </a:solidFill>
                        <a:latin typeface="Arial" pitchFamily="34" charset="0"/>
                        <a:cs typeface="Arial" pitchFamily="34" charset="0"/>
                      </a:endParaRPr>
                    </a:p>
                  </a:txBody>
                  <a:tcPr marL="9525" marR="9525" marT="9525" marB="0" anchor="b"/>
                </a:tc>
              </a:tr>
              <a:tr h="3025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KURSİYER</a:t>
                      </a:r>
                      <a:r>
                        <a:rPr lang="tr-TR" sz="1400" b="1" i="0" u="none" strike="noStrike" baseline="0" dirty="0" smtClean="0">
                          <a:solidFill>
                            <a:schemeClr val="tx2"/>
                          </a:solidFill>
                          <a:latin typeface="Arial" pitchFamily="34" charset="0"/>
                          <a:cs typeface="Arial" pitchFamily="34" charset="0"/>
                        </a:rPr>
                        <a:t> </a:t>
                      </a:r>
                      <a:r>
                        <a:rPr lang="tr-TR" sz="1400" b="1" i="0" u="none" strike="noStrike" dirty="0" smtClean="0">
                          <a:solidFill>
                            <a:schemeClr val="tx2"/>
                          </a:solidFill>
                          <a:latin typeface="Arial" pitchFamily="34" charset="0"/>
                          <a:cs typeface="Arial" pitchFamily="34" charset="0"/>
                        </a:rPr>
                        <a:t>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262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258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218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198</a:t>
                      </a:r>
                      <a:endParaRPr lang="tr-TR" sz="1800" b="1" i="0" u="none" strike="noStrike" dirty="0">
                        <a:solidFill>
                          <a:schemeClr val="tx2"/>
                        </a:solidFill>
                        <a:latin typeface="Arial" pitchFamily="34" charset="0"/>
                        <a:cs typeface="Arial" pitchFamily="34" charset="0"/>
                      </a:endParaRPr>
                    </a:p>
                  </a:txBody>
                  <a:tcPr marL="9525" marR="9525" marT="9525" marB="0" anchor="b"/>
                </a:tc>
              </a:tr>
              <a:tr h="3513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KADIN K.</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262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246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161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185</a:t>
                      </a:r>
                      <a:endParaRPr lang="tr-TR" sz="1800" b="1" i="0" u="none" strike="noStrike" dirty="0">
                        <a:solidFill>
                          <a:schemeClr val="tx2"/>
                        </a:solidFill>
                        <a:latin typeface="Arial" pitchFamily="34" charset="0"/>
                        <a:cs typeface="Arial" pitchFamily="34" charset="0"/>
                      </a:endParaRPr>
                    </a:p>
                  </a:txBody>
                  <a:tcPr marL="9525" marR="9525" marT="9525" marB="0" anchor="b"/>
                </a:tc>
              </a:tr>
              <a:tr h="3513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ERKEK K.</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a:t>
                      </a:r>
                      <a:endParaRPr lang="tr-TR" sz="1800" b="1" i="0" u="none" strike="noStrike" dirty="0">
                        <a:solidFill>
                          <a:schemeClr val="tx2"/>
                        </a:solidFill>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xmlns="" val="581713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0465" y="466343"/>
            <a:ext cx="10218327" cy="1362113"/>
          </a:xfrm>
        </p:spPr>
        <p:txBody>
          <a:bodyPr/>
          <a:lstStyle/>
          <a:p>
            <a:r>
              <a:rPr lang="tr-TR" b="1" dirty="0" smtClean="0"/>
              <a:t>2022-2023 </a:t>
            </a:r>
            <a:r>
              <a:rPr lang="tr-TR" b="1" dirty="0"/>
              <a:t>Eğitim-Öğretim Yılı Aylar Bazında İstatistik Raporu </a:t>
            </a:r>
          </a:p>
        </p:txBody>
      </p:sp>
      <p:graphicFrame>
        <p:nvGraphicFramePr>
          <p:cNvPr id="3" name="4 İçerik Yer Tutucusu"/>
          <p:cNvGraphicFramePr>
            <a:graphicFrameLocks/>
          </p:cNvGraphicFramePr>
          <p:nvPr>
            <p:extLst>
              <p:ext uri="{D42A27DB-BD31-4B8C-83A1-F6EECF244321}">
                <p14:modId xmlns:p14="http://schemas.microsoft.com/office/powerpoint/2010/main" xmlns="" val="4042309941"/>
              </p:ext>
            </p:extLst>
          </p:nvPr>
        </p:nvGraphicFramePr>
        <p:xfrm>
          <a:off x="-2" y="1847460"/>
          <a:ext cx="12056370" cy="3688537"/>
        </p:xfrm>
        <a:graphic>
          <a:graphicData uri="http://schemas.openxmlformats.org/drawingml/2006/table">
            <a:tbl>
              <a:tblPr firstRow="1" bandRow="1">
                <a:tableStyleId>{3B4B98B0-60AC-42C2-AFA5-B58CD77FA1E5}</a:tableStyleId>
              </a:tblPr>
              <a:tblGrid>
                <a:gridCol w="2228850"/>
                <a:gridCol w="1365250"/>
                <a:gridCol w="1621023"/>
                <a:gridCol w="1682750"/>
                <a:gridCol w="1719499"/>
                <a:gridCol w="1719499"/>
                <a:gridCol w="1719499"/>
              </a:tblGrid>
              <a:tr h="616545">
                <a:tc>
                  <a:txBody>
                    <a:bodyPr/>
                    <a:lstStyle/>
                    <a:p>
                      <a:pPr algn="l" fontAlgn="b"/>
                      <a:r>
                        <a:rPr lang="tr-TR" sz="1800" b="0" i="0" u="none" strike="noStrike" dirty="0" smtClean="0">
                          <a:solidFill>
                            <a:schemeClr val="tx2"/>
                          </a:solidFill>
                          <a:latin typeface="Arial" pitchFamily="34" charset="0"/>
                          <a:cs typeface="Arial" pitchFamily="34" charset="0"/>
                        </a:rPr>
                        <a:t> </a:t>
                      </a:r>
                      <a:endParaRPr lang="tr-TR" sz="1800" b="0"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MART </a:t>
                      </a:r>
                    </a:p>
                    <a:p>
                      <a:pPr algn="ctr" fontAlgn="b"/>
                      <a:r>
                        <a:rPr lang="tr-TR" sz="1800" b="1" i="0" u="none" strike="noStrike" dirty="0" smtClean="0">
                          <a:solidFill>
                            <a:srgbClr val="FF0000"/>
                          </a:solidFill>
                          <a:latin typeface="Arial" pitchFamily="34" charset="0"/>
                          <a:cs typeface="Arial" pitchFamily="34" charset="0"/>
                        </a:rPr>
                        <a:t>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  NİSAN </a:t>
                      </a:r>
                    </a:p>
                    <a:p>
                      <a:pPr algn="ctr" fontAlgn="b"/>
                      <a:r>
                        <a:rPr lang="tr-TR" sz="1800" b="1" i="0" u="none" strike="noStrike" dirty="0" smtClean="0">
                          <a:solidFill>
                            <a:srgbClr val="FF0000"/>
                          </a:solidFill>
                          <a:latin typeface="Arial" pitchFamily="34" charset="0"/>
                          <a:cs typeface="Arial" pitchFamily="34" charset="0"/>
                        </a:rPr>
                        <a:t>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MAYIS</a:t>
                      </a:r>
                    </a:p>
                    <a:p>
                      <a:pPr algn="ctr" fontAlgn="b"/>
                      <a:r>
                        <a:rPr lang="tr-TR" sz="1800" b="1" i="0" u="none" strike="noStrike" dirty="0" smtClean="0">
                          <a:solidFill>
                            <a:srgbClr val="FF0000"/>
                          </a:solidFill>
                          <a:latin typeface="Arial" pitchFamily="34" charset="0"/>
                          <a:cs typeface="Arial" pitchFamily="34" charset="0"/>
                        </a:rPr>
                        <a:t> 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rgbClr val="FF0000"/>
                          </a:solidFill>
                          <a:latin typeface="Arial" pitchFamily="34" charset="0"/>
                          <a:cs typeface="Arial" pitchFamily="34" charset="0"/>
                        </a:rPr>
                        <a:t>HAZİRAN</a:t>
                      </a:r>
                    </a:p>
                    <a:p>
                      <a:pPr algn="ctr" fontAlgn="b"/>
                      <a:r>
                        <a:rPr lang="tr-TR" sz="1800" b="1" i="0" u="none" strike="noStrike" dirty="0" smtClean="0">
                          <a:solidFill>
                            <a:srgbClr val="FF0000"/>
                          </a:solidFill>
                          <a:latin typeface="Arial" pitchFamily="34" charset="0"/>
                          <a:cs typeface="Arial" pitchFamily="34" charset="0"/>
                        </a:rPr>
                        <a:t> 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baseline="0" dirty="0" smtClean="0">
                          <a:solidFill>
                            <a:srgbClr val="FF0000"/>
                          </a:solidFill>
                          <a:latin typeface="Arial" pitchFamily="34" charset="0"/>
                          <a:cs typeface="Arial" pitchFamily="34" charset="0"/>
                        </a:rPr>
                        <a:t>TEMMUZ </a:t>
                      </a:r>
                    </a:p>
                    <a:p>
                      <a:pPr algn="ctr" fontAlgn="b"/>
                      <a:r>
                        <a:rPr lang="tr-TR" sz="1800" b="1" i="0" u="none" strike="noStrike" dirty="0" smtClean="0">
                          <a:solidFill>
                            <a:srgbClr val="FF0000"/>
                          </a:solidFill>
                          <a:latin typeface="Arial" pitchFamily="34" charset="0"/>
                          <a:cs typeface="Arial" pitchFamily="34" charset="0"/>
                        </a:rPr>
                        <a:t>2023</a:t>
                      </a:r>
                      <a:endParaRPr lang="tr-TR" sz="1800" b="1" i="0" u="none" strike="noStrike" dirty="0">
                        <a:solidFill>
                          <a:srgbClr val="FF0000"/>
                        </a:solidFill>
                        <a:latin typeface="Arial" pitchFamily="34" charset="0"/>
                        <a:cs typeface="Arial" pitchFamily="34" charset="0"/>
                      </a:endParaRPr>
                    </a:p>
                  </a:txBody>
                  <a:tcPr marL="9525" marR="9525" marT="9525" marB="0" anchor="b"/>
                </a:tc>
                <a:tc>
                  <a:txBody>
                    <a:bodyPr/>
                    <a:lstStyle/>
                    <a:p>
                      <a:pPr algn="ctr" fontAlgn="b"/>
                      <a:r>
                        <a:rPr lang="tr-TR" sz="1800" b="1" i="0" u="none" strike="noStrike" smtClean="0">
                          <a:solidFill>
                            <a:srgbClr val="FF0000"/>
                          </a:solidFill>
                          <a:latin typeface="Arial" pitchFamily="34" charset="0"/>
                          <a:cs typeface="Arial" pitchFamily="34" charset="0"/>
                        </a:rPr>
                        <a:t>AĞUSTOS</a:t>
                      </a:r>
                    </a:p>
                    <a:p>
                      <a:pPr algn="ctr" fontAlgn="b"/>
                      <a:r>
                        <a:rPr lang="tr-TR" sz="1800" b="1" i="0" u="none" strike="noStrike" smtClean="0">
                          <a:solidFill>
                            <a:srgbClr val="FF0000"/>
                          </a:solidFill>
                          <a:latin typeface="Arial" pitchFamily="34" charset="0"/>
                          <a:cs typeface="Arial" pitchFamily="34" charset="0"/>
                        </a:rPr>
                        <a:t> </a:t>
                      </a:r>
                      <a:r>
                        <a:rPr lang="tr-TR" sz="1800" b="1" i="0" u="none" strike="noStrike" dirty="0" smtClean="0">
                          <a:solidFill>
                            <a:srgbClr val="FF0000"/>
                          </a:solidFill>
                          <a:latin typeface="Arial" pitchFamily="34" charset="0"/>
                          <a:cs typeface="Arial" pitchFamily="34" charset="0"/>
                        </a:rPr>
                        <a:t>2023</a:t>
                      </a:r>
                      <a:endParaRPr lang="tr-TR" sz="1800" b="1" i="0" u="none" strike="noStrike" dirty="0">
                        <a:solidFill>
                          <a:srgbClr val="FF0000"/>
                        </a:solidFill>
                        <a:latin typeface="Arial" pitchFamily="34" charset="0"/>
                        <a:cs typeface="Arial" pitchFamily="34" charset="0"/>
                      </a:endParaRPr>
                    </a:p>
                  </a:txBody>
                  <a:tcPr marL="9525" marR="9525" marT="9525" marB="0" anchor="b"/>
                </a:tc>
              </a:tr>
              <a:tr h="260534">
                <a:tc>
                  <a:txBody>
                    <a:bodyPr/>
                    <a:lstStyle/>
                    <a:p>
                      <a:pPr algn="l" fontAlgn="b"/>
                      <a:r>
                        <a:rPr lang="tr-TR" sz="1400" b="1" i="0" u="none" strike="noStrike" dirty="0" smtClean="0">
                          <a:solidFill>
                            <a:schemeClr val="tx2"/>
                          </a:solidFill>
                          <a:latin typeface="Arial" pitchFamily="34" charset="0"/>
                          <a:cs typeface="Arial" pitchFamily="34" charset="0"/>
                        </a:rPr>
                        <a:t>TOPLAM KURS SAYISI</a:t>
                      </a:r>
                      <a:endParaRPr lang="tr-TR" sz="14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48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a:t>
                      </a:r>
                      <a:endParaRPr lang="tr-TR" sz="1800" b="1" i="0" u="none" strike="noStrike" dirty="0">
                        <a:solidFill>
                          <a:schemeClr val="tx2"/>
                        </a:solidFill>
                        <a:latin typeface="Arial" pitchFamily="34" charset="0"/>
                        <a:cs typeface="Arial" pitchFamily="34" charset="0"/>
                      </a:endParaRPr>
                    </a:p>
                  </a:txBody>
                  <a:tcPr marL="9525" marR="9525" marT="9525" marB="0" anchor="b"/>
                </a:tc>
              </a:tr>
              <a:tr h="3025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a:t>
                      </a:r>
                      <a:r>
                        <a:rPr lang="tr-TR" sz="1400" b="1" i="0" u="none" strike="noStrike" baseline="0" dirty="0" smtClean="0">
                          <a:solidFill>
                            <a:schemeClr val="tx2"/>
                          </a:solidFill>
                          <a:latin typeface="Arial" pitchFamily="34" charset="0"/>
                          <a:cs typeface="Arial" pitchFamily="34" charset="0"/>
                        </a:rPr>
                        <a:t> </a:t>
                      </a:r>
                      <a:r>
                        <a:rPr lang="tr-TR" sz="1400" b="1" i="0" u="none" strike="noStrike" dirty="0" smtClean="0">
                          <a:solidFill>
                            <a:schemeClr val="tx2"/>
                          </a:solidFill>
                          <a:latin typeface="Arial" pitchFamily="34" charset="0"/>
                          <a:cs typeface="Arial" pitchFamily="34" charset="0"/>
                        </a:rPr>
                        <a:t>KURS  SAYISI</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25</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a:t>
                      </a:r>
                      <a:endParaRPr lang="tr-TR" sz="1800" b="1" i="0" u="none" strike="noStrike" dirty="0">
                        <a:solidFill>
                          <a:schemeClr val="tx2"/>
                        </a:solidFill>
                        <a:latin typeface="Arial" pitchFamily="34" charset="0"/>
                        <a:cs typeface="Arial" pitchFamily="34" charset="0"/>
                      </a:endParaRPr>
                    </a:p>
                  </a:txBody>
                  <a:tcPr marL="9525" marR="9525" marT="9525" marB="0" anchor="b"/>
                </a:tc>
              </a:tr>
              <a:tr h="2982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a:t>
                      </a:r>
                      <a:r>
                        <a:rPr lang="tr-TR" sz="1400" b="1" i="0" u="none" strike="noStrike" baseline="0" dirty="0" smtClean="0">
                          <a:solidFill>
                            <a:schemeClr val="tx2"/>
                          </a:solidFill>
                          <a:latin typeface="Arial" pitchFamily="34" charset="0"/>
                          <a:cs typeface="Arial" pitchFamily="34" charset="0"/>
                        </a:rPr>
                        <a:t> KURS SAYISI</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9</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a:t>
                      </a:r>
                      <a:endParaRPr lang="tr-TR" sz="1800" b="1" i="0" u="none" strike="noStrike" dirty="0">
                        <a:solidFill>
                          <a:schemeClr val="tx2"/>
                        </a:solidFill>
                        <a:latin typeface="Arial" pitchFamily="34" charset="0"/>
                        <a:cs typeface="Arial" pitchFamily="34" charset="0"/>
                      </a:endParaRPr>
                    </a:p>
                  </a:txBody>
                  <a:tcPr marL="9525" marR="9525" marT="9525" marB="0" anchor="b"/>
                </a:tc>
              </a:tr>
              <a:tr h="2982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TOPLAM KURSİYER</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898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438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155</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207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25</a:t>
                      </a:r>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KURSİYER 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632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300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488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107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KADIN K.S.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506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267</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358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81</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r>
              <a:tr h="2529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MERKEZ ERKEK K. 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33</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r>
              <a:tr h="33493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KURSİYER</a:t>
                      </a:r>
                      <a:r>
                        <a:rPr lang="tr-TR" sz="1400" b="1" i="0" u="none" strike="noStrike" baseline="0" dirty="0" smtClean="0">
                          <a:solidFill>
                            <a:schemeClr val="tx2"/>
                          </a:solidFill>
                          <a:latin typeface="Arial" pitchFamily="34" charset="0"/>
                          <a:cs typeface="Arial" pitchFamily="34" charset="0"/>
                        </a:rPr>
                        <a:t> </a:t>
                      </a:r>
                      <a:r>
                        <a:rPr lang="tr-TR" sz="1400" b="1" i="0" u="none" strike="noStrike" dirty="0" smtClean="0">
                          <a:solidFill>
                            <a:schemeClr val="tx2"/>
                          </a:solidFill>
                          <a:latin typeface="Arial" pitchFamily="34" charset="0"/>
                          <a:cs typeface="Arial" pitchFamily="34" charset="0"/>
                        </a:rPr>
                        <a:t>S.</a:t>
                      </a: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266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100</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a:t>
                      </a:r>
                      <a:endParaRPr lang="tr-TR" sz="1800" b="1" i="0" u="none" strike="noStrike" dirty="0">
                        <a:solidFill>
                          <a:schemeClr val="tx2"/>
                        </a:solidFill>
                        <a:latin typeface="Arial" pitchFamily="34" charset="0"/>
                        <a:cs typeface="Arial" pitchFamily="34" charset="0"/>
                      </a:endParaRPr>
                    </a:p>
                  </a:txBody>
                  <a:tcPr marL="9525" marR="9525" marT="9525" marB="0" anchor="b"/>
                </a:tc>
              </a:tr>
              <a:tr h="3513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KADIN K.</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266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138</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12</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64</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7</a:t>
                      </a:r>
                      <a:endParaRPr lang="tr-TR" sz="1800" b="1" i="0" u="none" strike="noStrike" dirty="0">
                        <a:solidFill>
                          <a:schemeClr val="tx2"/>
                        </a:solidFill>
                        <a:latin typeface="Arial" pitchFamily="34" charset="0"/>
                        <a:cs typeface="Arial" pitchFamily="34" charset="0"/>
                      </a:endParaRPr>
                    </a:p>
                  </a:txBody>
                  <a:tcPr marL="9525" marR="9525" marT="9525" marB="0" anchor="b"/>
                </a:tc>
              </a:tr>
              <a:tr h="3513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2"/>
                          </a:solidFill>
                          <a:latin typeface="Arial" pitchFamily="34" charset="0"/>
                          <a:cs typeface="Arial" pitchFamily="34" charset="0"/>
                        </a:rPr>
                        <a:t>KÖY ERKEK K.</a:t>
                      </a:r>
                      <a:r>
                        <a:rPr lang="tr-TR" sz="1400" b="1" i="0" u="none" strike="noStrike" baseline="0" dirty="0" smtClean="0">
                          <a:solidFill>
                            <a:schemeClr val="tx2"/>
                          </a:solidFill>
                          <a:latin typeface="Arial" pitchFamily="34" charset="0"/>
                          <a:cs typeface="Arial" pitchFamily="34" charset="0"/>
                        </a:rPr>
                        <a:t> S.</a:t>
                      </a:r>
                      <a:endParaRPr lang="tr-TR" sz="1400" b="1" i="0" u="none" strike="noStrike" dirty="0" smtClean="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36</a:t>
                      </a:r>
                      <a:endParaRPr lang="tr-TR" sz="1800" b="1" i="0" u="none" strike="noStrike" dirty="0">
                        <a:solidFill>
                          <a:schemeClr val="tx2"/>
                        </a:solidFill>
                        <a:latin typeface="Arial" pitchFamily="34" charset="0"/>
                        <a:cs typeface="Arial" pitchFamily="34" charset="0"/>
                      </a:endParaRPr>
                    </a:p>
                  </a:txBody>
                  <a:tcPr marL="9525" marR="9525" marT="9525" marB="0" anchor="b"/>
                </a:tc>
                <a:tc>
                  <a:txBody>
                    <a:bodyPr/>
                    <a:lstStyle/>
                    <a:p>
                      <a:pPr algn="ctr" fontAlgn="b"/>
                      <a:r>
                        <a:rPr lang="tr-TR" sz="1800" b="1" i="0" u="none" strike="noStrike" dirty="0" smtClean="0">
                          <a:solidFill>
                            <a:schemeClr val="tx2"/>
                          </a:solidFill>
                          <a:latin typeface="Arial" pitchFamily="34" charset="0"/>
                          <a:cs typeface="Arial" pitchFamily="34" charset="0"/>
                        </a:rPr>
                        <a:t>6</a:t>
                      </a:r>
                      <a:endParaRPr lang="tr-TR" sz="1800" b="1" i="0" u="none" strike="noStrike" dirty="0">
                        <a:solidFill>
                          <a:schemeClr val="tx2"/>
                        </a:solidFill>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xmlns="" val="1905261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F03462902">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0525625_TF03462902_TF03462902" id="{D745D2DB-44A3-4D51-B6A1-6AA56E6C1B34}" vid="{5E65DCF7-CC1F-424B-B649-D0AA11AA6B51}"/>
    </a:ext>
  </a:extLst>
</a:theme>
</file>

<file path=ppt/theme/theme2.xml><?xml version="1.0" encoding="utf-8"?>
<a:theme xmlns:a="http://schemas.openxmlformats.org/drawingml/2006/main" name="Ofis Teması">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3403</TotalTime>
  <Words>1136</Words>
  <Application>Microsoft Office PowerPoint</Application>
  <PresentationFormat>Özel</PresentationFormat>
  <Paragraphs>532</Paragraphs>
  <Slides>46</Slides>
  <Notes>1</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TF03462902</vt:lpstr>
      <vt:lpstr>Slayt 1</vt:lpstr>
      <vt:lpstr>TİREBOLU HALK EĞİTİMİ MERKEZİ</vt:lpstr>
      <vt:lpstr>Slayt 3</vt:lpstr>
      <vt:lpstr>2023-2024 EĞİTİM ÖĞRETİM YILI  İSTATİSTİK BİLGİLERİ</vt:lpstr>
      <vt:lpstr>2023-2024 Eğitim-Öğretim Yılı Aylar Bazında İstatistik Raporu </vt:lpstr>
      <vt:lpstr>2023-2024 EĞİTİM ÖĞRETİM YILI  </vt:lpstr>
      <vt:lpstr>2022-2023 EĞİTİM ÖĞRETİM YILI (EYLÜL-EKİM -KASIM-ARALIK) İSTATİSTİK BİLGİLERİ</vt:lpstr>
      <vt:lpstr>2022-2023 Eğitim-Öğretim Yılı Aylar Bazında İstatistik Raporu </vt:lpstr>
      <vt:lpstr>2022-2023 Eğitim-Öğretim Yılı Aylar Bazında İstatistik Raporu </vt:lpstr>
      <vt:lpstr>2023-2024 EĞİTİM ÖĞRETİM YILI  EL SANATLARI TEKNOLOJİSİ ALANINDAKİ KURSLAR </vt:lpstr>
      <vt:lpstr>2023-2024 EĞİTİM ÖĞRETİM YILI  GİYİM ÜRETİMTEKNOLOJİSİ ALANINDAKİ KURSLAR </vt:lpstr>
      <vt:lpstr>2023-2024 EĞİTİM ÖĞRETİM YILI  DİN EĞİTİMİ ALANINDAKİ KURSLAR </vt:lpstr>
      <vt:lpstr>2023-2024 EĞİTİM ÖĞRETİM YILI  GÜZELLİK VE SAÇ BAKIM HİZMETLERİ ALANINDAKİ KURSLAR </vt:lpstr>
      <vt:lpstr>2023-2024 EĞİTİM ÖĞRETİM YILI  YİYECEK İÇECEK HİZMETLERİ ALANINDAKİ KURSLAR </vt:lpstr>
      <vt:lpstr>2023-2024 EĞİTİM ÖĞRETİM YILI  SPOR  ALANINDAKİ KURSLAR </vt:lpstr>
      <vt:lpstr>2023-2024 EĞİTİM ÖĞRETİM YILI  MÜZİK VE GÖSTERİ SANATLARI  ALANINDAKİ KURSLAR </vt:lpstr>
      <vt:lpstr>2023-2024 EĞİTİM ÖĞRETİM YILI  KİŞİSEL GELİŞİM ALANINDAKİ KURSLAR </vt:lpstr>
      <vt:lpstr>2023-2024 EĞİTİM ÖĞRETİM YILI  TARIM TEKNOLOJİLERİ ALANINDAKİ KURSLAR </vt:lpstr>
      <vt:lpstr>2023-2024 EĞİTİM ÖĞRETİM YILI  GÜVENLİK HİZMETLERİ ALANINDAKİ KURSLAR </vt:lpstr>
      <vt:lpstr>2023-2024 EĞİTİM ÖĞRETİM YILI  RADYO TELEVİZYON ALANINDAKİ KURSLAR </vt:lpstr>
      <vt:lpstr>2023-2024 EĞİTİM ÖĞRETİM YILI  KUYUMCULUK TEKNOLOJİSİ ALANINDAKİ KURSLAR </vt:lpstr>
      <vt:lpstr>2023-2024 EĞİTİM ÖĞRETİM YILI  ÇOCUK GELİŞİMİ VE EĞİTİMİ ALANINDAKİ KURSLAR </vt:lpstr>
      <vt:lpstr>2023-2024 EĞİTİM ÖĞRETİM YILI  OKUMA VE YAZMA  ALANINDAKİ KURSLAR </vt:lpstr>
      <vt:lpstr>2023-2024 EĞİTİM ÖĞRETİM YILI  SANAT VE TASARIM ALANINDAKİ KURSLAR </vt:lpstr>
      <vt:lpstr>2023-2024 EĞİTİM ÖĞRETİM YILI  TESİSAT TEKNOLOJİSİ VE İKLİMLENDİRME ALANINDAKİ KURSLAR </vt:lpstr>
      <vt:lpstr>2023-2024 EĞİTİM ÖĞRETİM YILI  SAĞLIK ALANINDAKİ KURSLAR </vt:lpstr>
      <vt:lpstr>2023-2024 EĞİTİM ÖĞRETİM YILI  İNGİLİZCE ALANINDAKİ KURSLAR </vt:lpstr>
      <vt:lpstr>2023-2024 EĞİTİM ÖĞRETİM YILI  CAM VE SERAMİK ALANINDAKİ KURSLAR </vt:lpstr>
      <vt:lpstr>2023-2024 EĞİTİM ÖĞRETİM YILI  EMLAK ALANINDAKİ KURSLAR </vt:lpstr>
      <vt:lpstr>2023-2024 EĞİTİM ÖĞRETİM YILI  BİLGİSAYAR ALANINDAKİ KURSLAR </vt:lpstr>
      <vt:lpstr>İŞBİRLİĞİ YAPILAN KURUM VE KURULUŞLAR</vt:lpstr>
      <vt:lpstr>EĞİTİMDE İYİ ÖRNEKLER BAŞVURULARIMIZ</vt:lpstr>
      <vt:lpstr>1. PROJE : 100. YILA TASARIM YELEK</vt:lpstr>
      <vt:lpstr>2. PROJE DASTAR DOKUMA</vt:lpstr>
      <vt:lpstr>3. PROJE TUZDA BALIK</vt:lpstr>
      <vt:lpstr>4. PROJE ÖZEL EĞİTİM SINIFIMIZ</vt:lpstr>
      <vt:lpstr>YÜRÜTÜLEN PROJELER </vt:lpstr>
      <vt:lpstr>Slayt 38</vt:lpstr>
      <vt:lpstr>HEM OKU HEM DOKU</vt:lpstr>
      <vt:lpstr>HEM OKU HEM DOKU</vt:lpstr>
      <vt:lpstr>HEM OKU HEM DOKU</vt:lpstr>
      <vt:lpstr>KURSLARIMIZDAN FOTOĞRAFLAR </vt:lpstr>
      <vt:lpstr>Slayt 43</vt:lpstr>
      <vt:lpstr>Slayt 44</vt:lpstr>
      <vt:lpstr>Slayt 45</vt:lpstr>
      <vt:lpstr>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TİREBOLU HALK EĞİTİMİ MERKEZİ</dc:title>
  <dc:creator>Halkegitim</dc:creator>
  <cp:lastModifiedBy>Halkegitim</cp:lastModifiedBy>
  <cp:revision>302</cp:revision>
  <cp:lastPrinted>2023-07-26T13:29:55Z</cp:lastPrinted>
  <dcterms:created xsi:type="dcterms:W3CDTF">2019-01-08T08:37:11Z</dcterms:created>
  <dcterms:modified xsi:type="dcterms:W3CDTF">2023-12-21T08:50:42Z</dcterms:modified>
</cp:coreProperties>
</file>