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7" r:id="rId22"/>
    <p:sldId id="275" r:id="rId23"/>
  </p:sldIdLst>
  <p:sldSz cx="10080625" cy="5670550"/>
  <p:notesSz cx="7559675" cy="10691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6" y="-90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67035" y="4423577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420026" y="4013052"/>
            <a:ext cx="9324578" cy="1010723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20026" y="3213312"/>
            <a:ext cx="9324578" cy="756073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400" b="0" strike="noStrike" spc="-1" smtClean="0">
                <a:latin typeface="Times New Roman"/>
              </a:rPr>
              <a:t>&lt;date/time&gt;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tr-TR" sz="1400" b="0" strike="noStrike" spc="-1" smtClean="0">
                <a:latin typeface="Times New Roman"/>
              </a:rPr>
              <a:t>&lt;footer&gt;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072562" y="5352999"/>
            <a:ext cx="836692" cy="204140"/>
          </a:xfrm>
        </p:spPr>
        <p:txBody>
          <a:bodyPr/>
          <a:lstStyle/>
          <a:p>
            <a:pPr algn="r"/>
            <a:fld id="{7D422AC2-A183-42A8-AF46-EE0A4C9554A0}" type="slidenum">
              <a:rPr lang="tr-TR" sz="1400" b="0" strike="noStrike" spc="-1" smtClean="0">
                <a:latin typeface="Times New Roman"/>
              </a:rPr>
              <a:pPr algn="r"/>
              <a:t>‹#›</a:t>
            </a:fld>
            <a:endParaRPr lang="tr-T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400" b="0" strike="noStrike" spc="-1" smtClean="0">
                <a:latin typeface="Times New Roman"/>
              </a:rPr>
              <a:t>&lt;date/time&gt;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tr-TR" sz="1400" b="0" strike="noStrike" spc="-1" smtClean="0">
                <a:latin typeface="Times New Roman"/>
              </a:rPr>
              <a:t>&lt;footer&gt;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D422AC2-A183-42A8-AF46-EE0A4C9554A0}" type="slidenum">
              <a:rPr lang="tr-TR" sz="1400" b="0" strike="noStrike" spc="-1" smtClean="0">
                <a:latin typeface="Times New Roman"/>
              </a:rPr>
              <a:pPr algn="r"/>
              <a:t>‹#›</a:t>
            </a:fld>
            <a:endParaRPr lang="tr-T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560469" y="454170"/>
            <a:ext cx="2016125" cy="4838344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4031" y="454170"/>
            <a:ext cx="6888427" cy="483834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400" b="0" strike="noStrike" spc="-1" smtClean="0">
                <a:latin typeface="Times New Roman"/>
              </a:rPr>
              <a:t>&lt;date/time&gt;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tr-TR" sz="1400" b="0" strike="noStrike" spc="-1" smtClean="0">
                <a:latin typeface="Times New Roman"/>
              </a:rPr>
              <a:t>&lt;footer&gt;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D422AC2-A183-42A8-AF46-EE0A4C9554A0}" type="slidenum">
              <a:rPr lang="tr-TR" sz="1400" b="0" strike="noStrike" spc="-1" smtClean="0">
                <a:latin typeface="Times New Roman"/>
              </a:rPr>
              <a:pPr algn="r"/>
              <a:t>‹#›</a:t>
            </a:fld>
            <a:endParaRPr lang="tr-T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400" b="0" strike="noStrike" spc="-1" smtClean="0">
                <a:latin typeface="Times New Roman"/>
              </a:rPr>
              <a:t>&lt;date/time&gt;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948245" y="63007"/>
            <a:ext cx="3192198" cy="238898"/>
          </a:xfrm>
        </p:spPr>
        <p:txBody>
          <a:bodyPr/>
          <a:lstStyle/>
          <a:p>
            <a:pPr algn="ctr"/>
            <a:r>
              <a:rPr lang="tr-TR" sz="1400" b="0" strike="noStrike" spc="-1" smtClean="0">
                <a:latin typeface="Times New Roman"/>
              </a:rPr>
              <a:t>&lt;footer&gt;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072562" y="5352999"/>
            <a:ext cx="836692" cy="204140"/>
          </a:xfrm>
        </p:spPr>
        <p:txBody>
          <a:bodyPr/>
          <a:lstStyle/>
          <a:p>
            <a:pPr algn="r"/>
            <a:fld id="{7D422AC2-A183-42A8-AF46-EE0A4C9554A0}" type="slidenum">
              <a:rPr lang="tr-TR" sz="1400" b="0" strike="noStrike" spc="-1" smtClean="0">
                <a:latin typeface="Times New Roman"/>
              </a:rPr>
              <a:pPr algn="r"/>
              <a:t>‹#›</a:t>
            </a:fld>
            <a:endParaRPr lang="tr-T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67035" y="2848424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420026" y="1386134"/>
            <a:ext cx="9324578" cy="1008098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400" b="0" strike="noStrike" spc="-1" smtClean="0">
                <a:latin typeface="Times New Roman"/>
              </a:rPr>
              <a:t>&lt;date/time&gt;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tr-TR" sz="1400" b="0" strike="noStrike" spc="-1" smtClean="0">
                <a:latin typeface="Times New Roman"/>
              </a:rPr>
              <a:t>&lt;footer&gt;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D422AC2-A183-42A8-AF46-EE0A4C9554A0}" type="slidenum">
              <a:rPr lang="tr-TR" sz="1400" b="0" strike="noStrike" spc="-1" smtClean="0">
                <a:latin typeface="Times New Roman"/>
              </a:rPr>
              <a:pPr algn="r"/>
              <a:t>‹#›</a:t>
            </a:fld>
            <a:endParaRPr lang="tr-TR" sz="1400" b="0" strike="noStrike" spc="-1">
              <a:latin typeface="Times New Roman"/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98961" y="2436803"/>
            <a:ext cx="9576594" cy="97967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32661" y="378037"/>
            <a:ext cx="9576594" cy="695587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36021" y="1323128"/>
            <a:ext cx="4620286" cy="3906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5124318" y="1323128"/>
            <a:ext cx="4788297" cy="3906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400" b="0" strike="noStrike" spc="-1" smtClean="0">
                <a:latin typeface="Times New Roman"/>
              </a:rPr>
              <a:t>&lt;date/time&gt;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tr-TR" sz="1400" b="0" strike="noStrike" spc="-1" smtClean="0">
                <a:latin typeface="Times New Roman"/>
              </a:rPr>
              <a:t>&lt;footer&gt;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D422AC2-A183-42A8-AF46-EE0A4C9554A0}" type="slidenum">
              <a:rPr lang="tr-TR" sz="1400" b="0" strike="noStrike" spc="-1" smtClean="0">
                <a:latin typeface="Times New Roman"/>
              </a:rPr>
              <a:pPr algn="r"/>
              <a:t>‹#›</a:t>
            </a:fld>
            <a:endParaRPr lang="tr-T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36021" y="4473434"/>
            <a:ext cx="9492589" cy="72982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10272" y="551304"/>
            <a:ext cx="4730040" cy="528988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5120818" y="551304"/>
            <a:ext cx="4731898" cy="528988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10272" y="1088168"/>
            <a:ext cx="4730040" cy="32592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5124902" y="1088168"/>
            <a:ext cx="4727813" cy="32592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400" b="0" strike="noStrike" spc="-1" smtClean="0">
                <a:latin typeface="Times New Roman"/>
              </a:rPr>
              <a:t>&lt;date/time&gt;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tr-TR" sz="1400" b="0" strike="noStrike" spc="-1" smtClean="0">
                <a:latin typeface="Times New Roman"/>
              </a:rPr>
              <a:t>&lt;footer&gt;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072563" y="5355519"/>
            <a:ext cx="840052" cy="204140"/>
          </a:xfrm>
        </p:spPr>
        <p:txBody>
          <a:bodyPr/>
          <a:lstStyle/>
          <a:p>
            <a:pPr algn="r"/>
            <a:fld id="{7D422AC2-A183-42A8-AF46-EE0A4C9554A0}" type="slidenum">
              <a:rPr lang="tr-TR" sz="1400" b="0" strike="noStrike" spc="-1" smtClean="0">
                <a:latin typeface="Times New Roman"/>
              </a:rPr>
              <a:pPr algn="r"/>
              <a:t>‹#›</a:t>
            </a:fld>
            <a:endParaRPr lang="tr-TR" sz="1400" b="0" strike="noStrike" spc="-1">
              <a:latin typeface="Times New Roman"/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67035" y="4977483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32661" y="378037"/>
            <a:ext cx="9576594" cy="695587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400" b="0" strike="noStrike" spc="-1" smtClean="0">
                <a:latin typeface="Times New Roman"/>
              </a:rPr>
              <a:t>&lt;date/time&gt;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tr-TR" sz="1400" b="0" strike="noStrike" spc="-1" smtClean="0">
                <a:latin typeface="Times New Roman"/>
              </a:rPr>
              <a:t>&lt;footer&gt;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D422AC2-A183-42A8-AF46-EE0A4C9554A0}" type="slidenum">
              <a:rPr lang="tr-TR" sz="1400" b="0" strike="noStrike" spc="-1" smtClean="0">
                <a:latin typeface="Times New Roman"/>
              </a:rPr>
              <a:pPr algn="r"/>
              <a:t>‹#›</a:t>
            </a:fld>
            <a:endParaRPr lang="tr-T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400" b="0" strike="noStrike" spc="-1" smtClean="0">
                <a:latin typeface="Times New Roman"/>
              </a:rPr>
              <a:t>&lt;date/time&gt;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tr-TR" sz="1400" b="0" strike="noStrike" spc="-1" smtClean="0">
                <a:latin typeface="Times New Roman"/>
              </a:rPr>
              <a:t>&lt;footer&gt;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D422AC2-A183-42A8-AF46-EE0A4C9554A0}" type="slidenum">
              <a:rPr lang="tr-TR" sz="1400" b="0" strike="noStrike" spc="-1" smtClean="0">
                <a:latin typeface="Times New Roman"/>
              </a:rPr>
              <a:pPr algn="r"/>
              <a:t>‹#›</a:t>
            </a:fld>
            <a:endParaRPr lang="tr-T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67035" y="4836354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504031" y="4536440"/>
            <a:ext cx="9324578" cy="430542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504032" y="504049"/>
            <a:ext cx="3316456" cy="3969385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941244" y="504049"/>
            <a:ext cx="5887365" cy="39693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400" b="0" strike="noStrike" spc="-1" smtClean="0">
                <a:latin typeface="Times New Roman"/>
              </a:rPr>
              <a:t>&lt;date/time&gt;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tr-TR" sz="1400" b="0" strike="noStrike" spc="-1" smtClean="0">
                <a:latin typeface="Times New Roman"/>
              </a:rPr>
              <a:t>&lt;footer&gt;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D422AC2-A183-42A8-AF46-EE0A4C9554A0}" type="slidenum">
              <a:rPr lang="tr-TR" sz="1400" b="0" strike="noStrike" spc="-1" smtClean="0">
                <a:latin typeface="Times New Roman"/>
              </a:rPr>
              <a:pPr algn="r"/>
              <a:t>‹#›</a:t>
            </a:fld>
            <a:endParaRPr lang="tr-TR" sz="1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864239" y="509865"/>
            <a:ext cx="5544344" cy="3024293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400" b="0" strike="noStrike" spc="-1" smtClean="0">
                <a:latin typeface="Times New Roman"/>
              </a:rPr>
              <a:t>&lt;date/time&gt;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tr-TR" sz="1400" b="0" strike="noStrike" spc="-1" smtClean="0">
                <a:latin typeface="Times New Roman"/>
              </a:rPr>
              <a:t>&lt;footer&gt;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D422AC2-A183-42A8-AF46-EE0A4C9554A0}" type="slidenum">
              <a:rPr lang="tr-TR" sz="1400" b="0" strike="noStrike" spc="-1" smtClean="0">
                <a:latin typeface="Times New Roman"/>
              </a:rPr>
              <a:pPr algn="r"/>
              <a:t>‹#›</a:t>
            </a:fld>
            <a:endParaRPr lang="tr-TR" sz="1400" b="0" strike="noStrike" spc="-1">
              <a:latin typeface="Times New Roman"/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420026" y="4129100"/>
            <a:ext cx="6468401" cy="43185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420026" y="4575151"/>
            <a:ext cx="6468401" cy="635312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67035" y="868937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36021" y="1285062"/>
            <a:ext cx="9576594" cy="37423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7140443" y="63007"/>
            <a:ext cx="2772172" cy="23889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tr-TR" sz="1400" b="0" strike="noStrike" spc="-1" smtClean="0">
                <a:latin typeface="Times New Roman"/>
              </a:rPr>
              <a:t>&lt;date/time&gt;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444214" y="63007"/>
            <a:ext cx="3696229" cy="23889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/>
            <a:r>
              <a:rPr lang="tr-TR" sz="1400" b="0" strike="noStrike" spc="-1" smtClean="0">
                <a:latin typeface="Times New Roman"/>
              </a:rPr>
              <a:t>&lt;footer&gt;</a:t>
            </a:r>
            <a:endParaRPr lang="tr-TR" sz="1400" b="0" strike="noStrike" spc="-1">
              <a:latin typeface="Times New Roman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072563" y="5355520"/>
            <a:ext cx="840052" cy="20214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7D422AC2-A183-42A8-AF46-EE0A4C9554A0}" type="slidenum">
              <a:rPr lang="tr-TR" sz="1400" b="0" strike="noStrike" spc="-1" smtClean="0">
                <a:latin typeface="Times New Roman"/>
              </a:rPr>
              <a:pPr algn="r"/>
              <a:t>‹#›</a:t>
            </a:fld>
            <a:endParaRPr lang="tr-TR" sz="1400" b="0" strike="noStrike" spc="-1">
              <a:latin typeface="Times New Roman"/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36021" y="378037"/>
            <a:ext cx="9576594" cy="69306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67035" y="868937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67035" y="874798"/>
            <a:ext cx="9513590" cy="196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Metin kutusu"/>
          <p:cNvSpPr txBox="1"/>
          <p:nvPr/>
        </p:nvSpPr>
        <p:spPr>
          <a:xfrm>
            <a:off x="360000" y="360000"/>
            <a:ext cx="9360000" cy="4573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tr-TR" sz="1800" b="0" strike="noStrike" spc="-1">
              <a:latin typeface="Arial"/>
            </a:endParaRPr>
          </a:p>
          <a:p>
            <a:pPr algn="ctr"/>
            <a:r>
              <a:rPr lang="tr-TR" sz="2400" b="1" strike="noStrike" spc="-1">
                <a:latin typeface="Arial"/>
              </a:rPr>
              <a:t>2022 - 2023 EĞİTİM ÖĞRETİM YILI </a:t>
            </a:r>
            <a:endParaRPr lang="tr-TR" sz="2400" b="0" strike="noStrike" spc="-1">
              <a:latin typeface="Arial"/>
            </a:endParaRPr>
          </a:p>
          <a:p>
            <a:pPr algn="ctr"/>
            <a:r>
              <a:rPr lang="tr-TR" sz="2400" b="1" strike="noStrike" spc="-1">
                <a:latin typeface="Arial"/>
              </a:rPr>
              <a:t>TİREBOLU HALK EĞİTİMİ MERKEZİ MÜDÜRLÜĞÜ </a:t>
            </a:r>
            <a:endParaRPr lang="tr-TR" sz="2400" b="0" strike="noStrike" spc="-1">
              <a:latin typeface="Arial"/>
            </a:endParaRPr>
          </a:p>
          <a:p>
            <a:pPr algn="ctr"/>
            <a:r>
              <a:rPr lang="tr-TR" sz="2400" b="1" strike="noStrike" spc="-1">
                <a:latin typeface="Arial"/>
              </a:rPr>
              <a:t>AÇILMASI PLANLANAN KURSLAR ÇALIŞMA TAKVİMİ </a:t>
            </a:r>
            <a:endParaRPr lang="tr-TR" sz="2400" b="0" strike="noStrike" spc="-1">
              <a:latin typeface="Arial"/>
            </a:endParaRPr>
          </a:p>
          <a:p>
            <a:endParaRPr lang="tr-TR" sz="2400" b="0" strike="noStrike" spc="-1">
              <a:latin typeface="Arial"/>
            </a:endParaRPr>
          </a:p>
          <a:p>
            <a:endParaRPr lang="tr-TR" sz="2400" b="0" strike="noStrike" spc="-1">
              <a:latin typeface="Arial"/>
            </a:endParaRPr>
          </a:p>
          <a:p>
            <a:endParaRPr lang="tr-TR" sz="2400" b="0" strike="noStrike" spc="-1">
              <a:latin typeface="Arial"/>
            </a:endParaRPr>
          </a:p>
          <a:p>
            <a:r>
              <a:rPr lang="tr-TR" sz="1800" b="1" strike="noStrike" spc="-1">
                <a:latin typeface="Segoe UI"/>
              </a:rPr>
              <a:t>GENEL AÇIKLAMALAR : </a:t>
            </a:r>
            <a:endParaRPr lang="tr-TR" sz="1800" b="0" strike="noStrike" spc="-1">
              <a:latin typeface="Arial"/>
            </a:endParaRPr>
          </a:p>
          <a:p>
            <a:endParaRPr lang="tr-TR" sz="1800" b="0" strike="noStrike" spc="-1">
              <a:latin typeface="Arial"/>
            </a:endParaRPr>
          </a:p>
          <a:p>
            <a:r>
              <a:rPr lang="tr-TR" sz="1800" b="0" strike="noStrike" spc="-1">
                <a:latin typeface="Segoe UI"/>
              </a:rPr>
              <a:t>1. Şartlara Uygun Eğitici Hayat Boyu Öğrenme Kurumları Yönetmeliği Usta Öğretici Değerlendirme Komisyonu Onay Listesinden Puan Sıralamasına Göre Belirlenecektir. </a:t>
            </a:r>
            <a:endParaRPr lang="tr-TR" sz="1800" b="0" strike="noStrike" spc="-1">
              <a:latin typeface="Arial"/>
            </a:endParaRPr>
          </a:p>
          <a:p>
            <a:endParaRPr lang="tr-TR" sz="1800" b="0" strike="noStrike" spc="-1">
              <a:latin typeface="Arial"/>
            </a:endParaRPr>
          </a:p>
          <a:p>
            <a:r>
              <a:rPr lang="tr-TR" sz="1800" b="0" strike="noStrike" spc="-1">
                <a:solidFill>
                  <a:srgbClr val="000000"/>
                </a:solidFill>
                <a:latin typeface="Segoe UI"/>
              </a:rPr>
              <a:t>2. Listede gösterilen kurslar eğitim-öğretim yılında öngörülen planlama kurslarıdır.  Yıl boyunca Kurumlarımız, Okullarımız,Muhtarlarımız ve Vatandaşlarımız İhtiyaç ve İsteklerine göre talep ettikleri (listede olmayan) kurslarda açılacaktır.</a:t>
            </a:r>
            <a:endParaRPr lang="tr-T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49 Resim"/>
          <p:cNvPicPr/>
          <p:nvPr/>
        </p:nvPicPr>
        <p:blipFill>
          <a:blip r:embed="rId2"/>
          <a:srcRect t="19409" r="21822" b="13883"/>
          <a:stretch/>
        </p:blipFill>
        <p:spPr>
          <a:xfrm>
            <a:off x="-317538" y="360"/>
            <a:ext cx="10448658" cy="566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50 Resim"/>
          <p:cNvPicPr/>
          <p:nvPr/>
        </p:nvPicPr>
        <p:blipFill>
          <a:blip r:embed="rId2"/>
          <a:srcRect l="-398" t="44680" r="7534" b="17318"/>
          <a:stretch/>
        </p:blipFill>
        <p:spPr>
          <a:xfrm>
            <a:off x="-317538" y="0"/>
            <a:ext cx="10397538" cy="567055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51 Resim"/>
          <p:cNvPicPr/>
          <p:nvPr/>
        </p:nvPicPr>
        <p:blipFill>
          <a:blip r:embed="rId2"/>
          <a:srcRect l="-396" t="19409" r="30751" b="17062"/>
          <a:stretch/>
        </p:blipFill>
        <p:spPr>
          <a:xfrm>
            <a:off x="-388976" y="360"/>
            <a:ext cx="10468976" cy="566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52 Resim"/>
          <p:cNvPicPr/>
          <p:nvPr/>
        </p:nvPicPr>
        <p:blipFill>
          <a:blip r:embed="rId2"/>
          <a:srcRect t="19409" r="25394" b="13883"/>
          <a:stretch/>
        </p:blipFill>
        <p:spPr>
          <a:xfrm>
            <a:off x="-317538" y="360"/>
            <a:ext cx="10343898" cy="566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53 Resim"/>
          <p:cNvPicPr/>
          <p:nvPr/>
        </p:nvPicPr>
        <p:blipFill>
          <a:blip r:embed="rId2"/>
          <a:srcRect l="-396" t="19710" r="28966" b="15876"/>
          <a:stretch/>
        </p:blipFill>
        <p:spPr>
          <a:xfrm>
            <a:off x="-388976" y="0"/>
            <a:ext cx="10468976" cy="558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 Resim"/>
          <p:cNvPicPr/>
          <p:nvPr/>
        </p:nvPicPr>
        <p:blipFill>
          <a:blip r:embed="rId2"/>
          <a:srcRect l="-396" t="19409" r="21822" b="26590"/>
          <a:stretch/>
        </p:blipFill>
        <p:spPr>
          <a:xfrm>
            <a:off x="-388976" y="0"/>
            <a:ext cx="10468976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Resim"/>
          <p:cNvPicPr/>
          <p:nvPr/>
        </p:nvPicPr>
        <p:blipFill>
          <a:blip r:embed="rId2"/>
          <a:srcRect t="19409" r="25394" b="29764"/>
          <a:stretch/>
        </p:blipFill>
        <p:spPr>
          <a:xfrm>
            <a:off x="-317538" y="0"/>
            <a:ext cx="10397538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roşür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ROŞÜ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835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ROŞÜR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Resim"/>
          <p:cNvPicPr/>
          <p:nvPr/>
        </p:nvPicPr>
        <p:blipFill>
          <a:blip r:embed="rId2"/>
          <a:srcRect l="-486" t="15664" r="26982" b="17662"/>
          <a:stretch/>
        </p:blipFill>
        <p:spPr>
          <a:xfrm>
            <a:off x="-36000" y="0"/>
            <a:ext cx="10080000" cy="563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BROŞÜR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59831" cy="567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ROŞÜR 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858" y="49193"/>
            <a:ext cx="4050589" cy="567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397238" y="2049457"/>
            <a:ext cx="3260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SON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42 Resim"/>
          <p:cNvPicPr/>
          <p:nvPr/>
        </p:nvPicPr>
        <p:blipFill>
          <a:blip r:embed="rId2"/>
          <a:srcRect t="19975" r="23325" b="19700"/>
          <a:stretch/>
        </p:blipFill>
        <p:spPr>
          <a:xfrm>
            <a:off x="-317538" y="360"/>
            <a:ext cx="10446498" cy="566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43 Resim"/>
          <p:cNvPicPr/>
          <p:nvPr/>
        </p:nvPicPr>
        <p:blipFill>
          <a:blip r:embed="rId2"/>
          <a:srcRect l="-414" t="32067" r="23325" b="22475"/>
          <a:stretch/>
        </p:blipFill>
        <p:spPr>
          <a:xfrm>
            <a:off x="-388976" y="360"/>
            <a:ext cx="10468976" cy="566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44 Resim"/>
          <p:cNvPicPr/>
          <p:nvPr/>
        </p:nvPicPr>
        <p:blipFill>
          <a:blip r:embed="rId2"/>
          <a:srcRect t="19370" r="21532" b="13957"/>
          <a:stretch/>
        </p:blipFill>
        <p:spPr>
          <a:xfrm>
            <a:off x="-317538" y="360"/>
            <a:ext cx="10446498" cy="566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45 Resim"/>
          <p:cNvPicPr/>
          <p:nvPr/>
        </p:nvPicPr>
        <p:blipFill>
          <a:blip r:embed="rId2"/>
          <a:srcRect l="-100" t="25768" r="7244" b="13878"/>
          <a:stretch/>
        </p:blipFill>
        <p:spPr>
          <a:xfrm>
            <a:off x="-246100" y="360"/>
            <a:ext cx="10326100" cy="566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46 Resim"/>
          <p:cNvPicPr/>
          <p:nvPr/>
        </p:nvPicPr>
        <p:blipFill>
          <a:blip r:embed="rId2"/>
          <a:srcRect t="18597" r="28966" b="14695"/>
          <a:stretch/>
        </p:blipFill>
        <p:spPr>
          <a:xfrm>
            <a:off x="-317538" y="0"/>
            <a:ext cx="10397538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47 Resim"/>
          <p:cNvPicPr/>
          <p:nvPr/>
        </p:nvPicPr>
        <p:blipFill>
          <a:blip r:embed="rId2"/>
          <a:srcRect t="18597" r="37895" b="13169"/>
          <a:stretch/>
        </p:blipFill>
        <p:spPr>
          <a:xfrm>
            <a:off x="-388976" y="0"/>
            <a:ext cx="10288976" cy="566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48 Resim"/>
          <p:cNvPicPr/>
          <p:nvPr/>
        </p:nvPicPr>
        <p:blipFill>
          <a:blip r:embed="rId2"/>
          <a:srcRect t="16235" r="25004" b="17057"/>
          <a:stretch/>
        </p:blipFill>
        <p:spPr>
          <a:xfrm>
            <a:off x="-317538" y="-236559"/>
            <a:ext cx="10397178" cy="590655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72</Words>
  <Application>LibreOffice/7.1.1.2$Windows_x86 LibreOffice_project/fe0b08f4af1bacafe4c7ecc87ce55bb426164676</Application>
  <PresentationFormat>Özel</PresentationFormat>
  <Paragraphs>13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Gezinti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HEM Müdür</dc:creator>
  <cp:lastModifiedBy>HEM Müdür</cp:lastModifiedBy>
  <cp:revision>10</cp:revision>
  <dcterms:modified xsi:type="dcterms:W3CDTF">2022-09-27T13:11:06Z</dcterms:modified>
  <dc:language>tr-TR</dc:language>
</cp:coreProperties>
</file>